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8" r:id="rId2"/>
    <p:sldId id="265" r:id="rId3"/>
    <p:sldId id="297" r:id="rId4"/>
    <p:sldId id="263" r:id="rId5"/>
    <p:sldId id="260" r:id="rId6"/>
    <p:sldId id="294" r:id="rId7"/>
    <p:sldId id="261" r:id="rId8"/>
    <p:sldId id="262" r:id="rId9"/>
    <p:sldId id="266" r:id="rId10"/>
    <p:sldId id="310" r:id="rId11"/>
    <p:sldId id="275" r:id="rId12"/>
    <p:sldId id="287" r:id="rId13"/>
    <p:sldId id="290" r:id="rId14"/>
    <p:sldId id="285" r:id="rId15"/>
    <p:sldId id="30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5"/>
    <p:restoredTop sz="94694"/>
  </p:normalViewPr>
  <p:slideViewPr>
    <p:cSldViewPr snapToGrid="0">
      <p:cViewPr varScale="1">
        <p:scale>
          <a:sx n="121" d="100"/>
          <a:sy n="121" d="100"/>
        </p:scale>
        <p:origin x="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08150-4298-334A-898E-85ED69C15BA2}" type="datetimeFigureOut">
              <a:rPr lang="en-US" smtClean="0"/>
              <a:t>4/2/26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6CB75-22E4-CB40-B32B-B554B7672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7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7A2A5-6322-390A-C86F-F217E99EB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3515B-95A1-C14A-ADF1-516230110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75BDF-A3A2-C94E-1938-B096E020F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BAC4-6865-E44A-9674-8B56D0F50DD1}" type="datetimeFigureOut">
              <a:rPr lang="en-US" smtClean="0"/>
              <a:t>4/2/26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6358A-4053-6197-2435-B4BD7424C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49042-47D2-B5CB-0BED-D9F46D842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AF16-F049-E74F-8BD9-57AF2CE2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4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0257-91D3-4B4C-C5F4-AC19F72C9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18DA09-7971-B973-D0BE-AE0E8F4F4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C22F7-8216-4999-6D01-5204DD41F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BAC4-6865-E44A-9674-8B56D0F50DD1}" type="datetimeFigureOut">
              <a:rPr lang="en-US" smtClean="0"/>
              <a:t>4/2/26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89C59-9AEA-1E40-7B2F-C6188B03F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E60AD-EE32-41B6-6BA1-F2655264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AF16-F049-E74F-8BD9-57AF2CE2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94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8E4986-F228-1E6C-0D4C-BF32BDC363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6BDD80-E1E1-306E-21F9-487E8AE32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9493F-A14A-6754-0C56-F0D474F3E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BAC4-6865-E44A-9674-8B56D0F50DD1}" type="datetimeFigureOut">
              <a:rPr lang="en-US" smtClean="0"/>
              <a:t>4/2/26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4ED0F-5811-B67C-5AC0-131CED3FD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91861-7506-8EEB-751E-954D01DF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AF16-F049-E74F-8BD9-57AF2CE2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51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E1790-5ED2-4A10-AD3A-A0B8337A9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91D3C7C6-C0AE-7C1E-4B96-623275B39DDB}"/>
              </a:ext>
            </a:extLst>
          </p:cNvPr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8DC47-16C4-77A1-35FE-CDE2395D8F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62A7FF-5D8B-E2D2-1CFE-4F23DF83B0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C73901D-6060-A141-966F-EA521E5EDB73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528AC-6EA1-5DE7-4CAB-ACE770B1876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8782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D1912-9487-D7F8-F2ED-AA314ADB2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2120D-432C-67B9-E835-DD83D0D00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A4A5C-E281-9E30-9E25-15498A3A9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BAC4-6865-E44A-9674-8B56D0F50DD1}" type="datetimeFigureOut">
              <a:rPr lang="en-US" smtClean="0"/>
              <a:t>4/2/26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D4732-5588-03CD-611D-CA1B3B8AA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3D7C0-A67D-6130-1E52-3C735F094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AF16-F049-E74F-8BD9-57AF2CE2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47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E4391-AD0E-BBD2-1C6D-97B459E16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CFE6E-0FD2-98C2-9804-02FB1F935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04B42-1A8E-45EB-AC16-D5E7A68AA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BAC4-6865-E44A-9674-8B56D0F50DD1}" type="datetimeFigureOut">
              <a:rPr lang="en-US" smtClean="0"/>
              <a:t>4/2/26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880A0-FE1D-AC97-1B30-E01036B58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81C9C-A96E-D36F-DF3D-6905F1BC9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AF16-F049-E74F-8BD9-57AF2CE2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68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6F1BB-F99D-CB66-7D78-9A43AABCA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01E23-03D4-6464-21E0-E22F55CEBE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8A4D4A-62B8-25F7-5EE0-E94C4F640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EB5B9-E87A-79FC-AC14-76923B0A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BAC4-6865-E44A-9674-8B56D0F50DD1}" type="datetimeFigureOut">
              <a:rPr lang="en-US" smtClean="0"/>
              <a:t>4/2/26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8876FB-E584-1B10-9638-083949671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C17995-077E-27A9-5528-EFCF3520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AF16-F049-E74F-8BD9-57AF2CE2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37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828C9-F7F8-E0F1-68EA-64875BF02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3488F-C025-B6E0-9E55-D624D76CD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4B1349-1CC1-672C-5054-75E81569C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23ECF3-CE08-02C6-4B02-1E8008DA96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FC6FCB-B825-AD20-02E1-6BC40EF4E2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782AD7-0357-00AD-12A3-0433D1A10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BAC4-6865-E44A-9674-8B56D0F50DD1}" type="datetimeFigureOut">
              <a:rPr lang="en-US" smtClean="0"/>
              <a:t>4/2/26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64626-9007-53F9-8623-CD50953C1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58B130-2354-799D-EDCC-3A006B5FE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AF16-F049-E74F-8BD9-57AF2CE2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9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63F97-91DB-1C11-9ACB-46DE812F5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4833E3-71C3-4359-D881-4D0D26C82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BAC4-6865-E44A-9674-8B56D0F50DD1}" type="datetimeFigureOut">
              <a:rPr lang="en-US" smtClean="0"/>
              <a:t>4/2/26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8C357F-9211-C1B1-737C-A44F750F7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371364-C486-C670-339D-364D541D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AF16-F049-E74F-8BD9-57AF2CE2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50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E25E46-150B-247C-1E36-204D1AAB1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BAC4-6865-E44A-9674-8B56D0F50DD1}" type="datetimeFigureOut">
              <a:rPr lang="en-US" smtClean="0"/>
              <a:t>4/2/26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3084C1-8EC3-5CA4-8E57-5F6A077E2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FE5BA-C00B-C3B3-98B8-31A31A1E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AF16-F049-E74F-8BD9-57AF2CE2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6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26EBE-9CEE-9C26-BBDF-B8507ACF6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C714D-1E1D-F9B3-8CD0-D0D36B1F1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51549-0436-8DBF-06FB-EA91FA8B8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702135-979A-7823-B78E-42279EE36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BAC4-6865-E44A-9674-8B56D0F50DD1}" type="datetimeFigureOut">
              <a:rPr lang="en-US" smtClean="0"/>
              <a:t>4/2/26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8D55E-7F5A-84CB-B7EE-617AFA4CC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252424-704A-7281-E6F0-02ED7404F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AF16-F049-E74F-8BD9-57AF2CE2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1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C9CA3-2F16-3E90-51CA-B7DDEAA0A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A71A45-2663-2060-9EBF-907C789D7B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7D9632-9392-54B4-F4BB-FBE085FF1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E9968F-1D04-7D3B-FE0B-45CD751C2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BAC4-6865-E44A-9674-8B56D0F50DD1}" type="datetimeFigureOut">
              <a:rPr lang="en-US" smtClean="0"/>
              <a:t>4/2/26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306E4C-9E72-128A-A39D-7B83B7A4D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8C51DE-3581-BF84-E456-54F2E54D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AF16-F049-E74F-8BD9-57AF2CE2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1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5B9BB1-4439-1C58-94FE-2547B5BCC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56FA2-F76A-36E2-543A-B4722841F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B0CB3-8DCE-228B-1E27-E7433D0B57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BBAC4-6865-E44A-9674-8B56D0F50DD1}" type="datetimeFigureOut">
              <a:rPr lang="en-US" smtClean="0"/>
              <a:t>4/2/26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4424C-D1DE-4478-A9B7-EAC607187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4B2C8-4EDA-FABD-014F-4B6A099EE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5AF16-F049-E74F-8BD9-57AF2CE2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8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razil landscape">
            <a:extLst>
              <a:ext uri="{FF2B5EF4-FFF2-40B4-BE49-F238E27FC236}">
                <a16:creationId xmlns:a16="http://schemas.microsoft.com/office/drawing/2014/main" id="{E4EDB57D-246E-6EFB-95A9-0E6E3B98C5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28" t="9091" r="-1" b="-1"/>
          <a:stretch/>
        </p:blipFill>
        <p:spPr>
          <a:xfrm>
            <a:off x="19" y="9635"/>
            <a:ext cx="12191981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67AF64-74A0-B0F0-3141-3936BCB47E26}"/>
              </a:ext>
            </a:extLst>
          </p:cNvPr>
          <p:cNvSpPr txBox="1"/>
          <p:nvPr/>
        </p:nvSpPr>
        <p:spPr>
          <a:xfrm>
            <a:off x="404553" y="3091928"/>
            <a:ext cx="90785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好人需要信耶穌吗</a:t>
            </a:r>
            <a:r>
              <a:rPr lang="zh-CN" altLang="en-US" sz="72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？</a:t>
            </a:r>
            <a:endParaRPr lang="en-US" altLang="zh-CN" sz="72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6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路加福音十八章</a:t>
            </a:r>
            <a:r>
              <a:rPr lang="en-US" altLang="zh-CN" sz="6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9</a:t>
            </a:r>
            <a:r>
              <a:rPr lang="zh-CN" altLang="en-US" sz="6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至</a:t>
            </a:r>
            <a:r>
              <a:rPr lang="en-US" altLang="zh-CN" sz="6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14</a:t>
            </a:r>
            <a:r>
              <a:rPr lang="zh-CN" altLang="en-US" sz="6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节</a:t>
            </a:r>
            <a:r>
              <a:rPr lang="zh-CN" altLang="en-US" sz="6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節</a:t>
            </a:r>
            <a:endParaRPr lang="en-US" altLang="zh-CN" sz="6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82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The Beauty of God's Creation or the Negativity of the Pharisees? -">
            <a:extLst>
              <a:ext uri="{FF2B5EF4-FFF2-40B4-BE49-F238E27FC236}">
                <a16:creationId xmlns:a16="http://schemas.microsoft.com/office/drawing/2014/main" id="{F670CE62-75D5-FD34-1BCD-B55373218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8" b="14427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F5396B-A01B-DEAC-C47B-B2B857A4DCA9}"/>
              </a:ext>
            </a:extLst>
          </p:cNvPr>
          <p:cNvSpPr txBox="1"/>
          <p:nvPr/>
        </p:nvSpPr>
        <p:spPr>
          <a:xfrm>
            <a:off x="704193" y="4056993"/>
            <a:ext cx="111724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48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羅</a:t>
            </a:r>
            <a:r>
              <a:rPr lang="en-US" altLang="zh-TW" sz="48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1:20 </a:t>
            </a:r>
            <a:r>
              <a:rPr lang="zh-TW" altLang="en-US" sz="48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自從造天地以來，神的永能和神性是明明可知的，雖是眼不能見，但藉著所造之物就可以曉得，叫人無可推諉。</a:t>
            </a:r>
            <a:endParaRPr lang="en-US" altLang="zh-TW" sz="48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8224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F9FB0BE6-CA57-B25C-22FF-57266983B83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罪的定义：射不中靶心（罗</a:t>
            </a:r>
            <a:r>
              <a:rPr lang="en-US" altLang="zh-CN" sz="5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3:23</a:t>
            </a:r>
            <a:r>
              <a:rPr lang="zh-CN" altLang="en-US" sz="5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</a:p>
        </p:txBody>
      </p:sp>
      <p:grpSp>
        <p:nvGrpSpPr>
          <p:cNvPr id="2" name="Content Placeholder 81922">
            <a:extLst>
              <a:ext uri="{FF2B5EF4-FFF2-40B4-BE49-F238E27FC236}">
                <a16:creationId xmlns:a16="http://schemas.microsoft.com/office/drawing/2014/main" id="{D5EDF5FF-B119-8ADB-C8EA-7E53F1ACC40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11451" y="1773239"/>
            <a:ext cx="3313113" cy="4110037"/>
            <a:chOff x="1562" y="838"/>
            <a:chExt cx="2089" cy="2592"/>
          </a:xfrm>
        </p:grpSpPr>
      </p:grpSp>
      <p:sp>
        <p:nvSpPr>
          <p:cNvPr id="81925" name="Oval 5">
            <a:extLst>
              <a:ext uri="{FF2B5EF4-FFF2-40B4-BE49-F238E27FC236}">
                <a16:creationId xmlns:a16="http://schemas.microsoft.com/office/drawing/2014/main" id="{94BC818D-1EB3-1DD9-071C-9BBF838A0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2492375"/>
            <a:ext cx="2881312" cy="2808288"/>
          </a:xfrm>
          <a:prstGeom prst="ellipse">
            <a:avLst/>
          </a:prstGeom>
          <a:solidFill>
            <a:schemeClr val="tx1"/>
          </a:solidFill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6" name="Oval 6">
            <a:extLst>
              <a:ext uri="{FF2B5EF4-FFF2-40B4-BE49-F238E27FC236}">
                <a16:creationId xmlns:a16="http://schemas.microsoft.com/office/drawing/2014/main" id="{AFD137EE-F8E7-2C72-CC89-A2D4B6011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2852738"/>
            <a:ext cx="2160588" cy="2089150"/>
          </a:xfrm>
          <a:prstGeom prst="ellipse">
            <a:avLst/>
          </a:prstGeom>
          <a:solidFill>
            <a:srgbClr val="DDDDDD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7" name="Oval 7">
            <a:extLst>
              <a:ext uri="{FF2B5EF4-FFF2-40B4-BE49-F238E27FC236}">
                <a16:creationId xmlns:a16="http://schemas.microsoft.com/office/drawing/2014/main" id="{AC189DFA-3A77-D512-8AC6-8D05BB96D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3284538"/>
            <a:ext cx="1295400" cy="1295400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8" name="Line 8">
            <a:extLst>
              <a:ext uri="{FF2B5EF4-FFF2-40B4-BE49-F238E27FC236}">
                <a16:creationId xmlns:a16="http://schemas.microsoft.com/office/drawing/2014/main" id="{E75E96BD-EA20-3765-F882-984FA2BE3A0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75275" y="4868864"/>
            <a:ext cx="1366838" cy="503237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9" name="Line 9">
            <a:extLst>
              <a:ext uri="{FF2B5EF4-FFF2-40B4-BE49-F238E27FC236}">
                <a16:creationId xmlns:a16="http://schemas.microsoft.com/office/drawing/2014/main" id="{4A0E9E6F-95F4-E391-13E2-407F78BFE5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32401" y="4292600"/>
            <a:ext cx="1439863" cy="0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0" name="Line 10">
            <a:extLst>
              <a:ext uri="{FF2B5EF4-FFF2-40B4-BE49-F238E27FC236}">
                <a16:creationId xmlns:a16="http://schemas.microsoft.com/office/drawing/2014/main" id="{72392CA7-0EA7-1F12-E196-70173986FD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2039" y="3429000"/>
            <a:ext cx="1728787" cy="431800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1" name="Oval 11">
            <a:extLst>
              <a:ext uri="{FF2B5EF4-FFF2-40B4-BE49-F238E27FC236}">
                <a16:creationId xmlns:a16="http://schemas.microsoft.com/office/drawing/2014/main" id="{E002A08F-4CE5-AB3E-2802-915F0BB8D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438" y="3716338"/>
            <a:ext cx="431800" cy="431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81932" name="Line 12">
            <a:extLst>
              <a:ext uri="{FF2B5EF4-FFF2-40B4-BE49-F238E27FC236}">
                <a16:creationId xmlns:a16="http://schemas.microsoft.com/office/drawing/2014/main" id="{BBF8E67B-8FE6-0982-12E8-D2088B21B2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95775" y="2708275"/>
            <a:ext cx="1727200" cy="1225550"/>
          </a:xfrm>
          <a:prstGeom prst="line">
            <a:avLst/>
          </a:prstGeom>
          <a:noFill/>
          <a:ln w="63500">
            <a:solidFill>
              <a:srgbClr val="99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3" name="Text Box 13">
            <a:extLst>
              <a:ext uri="{FF2B5EF4-FFF2-40B4-BE49-F238E27FC236}">
                <a16:creationId xmlns:a16="http://schemas.microsoft.com/office/drawing/2014/main" id="{0F3C0AF8-FAB6-EAEC-766C-19B197ADA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6" y="5229226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81934" name="Text Box 14">
            <a:extLst>
              <a:ext uri="{FF2B5EF4-FFF2-40B4-BE49-F238E27FC236}">
                <a16:creationId xmlns:a16="http://schemas.microsoft.com/office/drawing/2014/main" id="{AC661A2C-3B2F-AC25-5B08-9FDDE29D4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2060576"/>
            <a:ext cx="295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81935" name="Text Box 15">
            <a:extLst>
              <a:ext uri="{FF2B5EF4-FFF2-40B4-BE49-F238E27FC236}">
                <a16:creationId xmlns:a16="http://schemas.microsoft.com/office/drawing/2014/main" id="{B1403EA2-A774-28E5-4D4B-C3F9FB816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3" y="2276476"/>
            <a:ext cx="3097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ahoma" panose="020B0604030504040204" pitchFamily="34" charset="0"/>
              </a:rPr>
              <a:t>神的荣耀（标准）</a:t>
            </a:r>
          </a:p>
        </p:txBody>
      </p:sp>
      <p:sp>
        <p:nvSpPr>
          <p:cNvPr id="81936" name="Text Box 16">
            <a:extLst>
              <a:ext uri="{FF2B5EF4-FFF2-40B4-BE49-F238E27FC236}">
                <a16:creationId xmlns:a16="http://schemas.microsoft.com/office/drawing/2014/main" id="{B2F03A48-35E3-BC9C-972F-5E099427F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3213100"/>
            <a:ext cx="187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chemeClr val="hlink"/>
                </a:solidFill>
                <a:latin typeface="Tahoma" panose="020B0604030504040204" pitchFamily="34" charset="0"/>
              </a:rPr>
              <a:t>心思意念</a:t>
            </a:r>
          </a:p>
        </p:txBody>
      </p:sp>
      <p:sp>
        <p:nvSpPr>
          <p:cNvPr id="81937" name="Text Box 17">
            <a:extLst>
              <a:ext uri="{FF2B5EF4-FFF2-40B4-BE49-F238E27FC236}">
                <a16:creationId xmlns:a16="http://schemas.microsoft.com/office/drawing/2014/main" id="{C2F2E233-EADF-3E1D-1C70-62A2F5A98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4" y="4076700"/>
            <a:ext cx="1728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chemeClr val="hlink"/>
                </a:solidFill>
                <a:latin typeface="Tahoma" panose="020B0604030504040204" pitchFamily="34" charset="0"/>
              </a:rPr>
              <a:t>良心道德</a:t>
            </a:r>
          </a:p>
        </p:txBody>
      </p:sp>
      <p:sp>
        <p:nvSpPr>
          <p:cNvPr id="81938" name="Text Box 18">
            <a:extLst>
              <a:ext uri="{FF2B5EF4-FFF2-40B4-BE49-F238E27FC236}">
                <a16:creationId xmlns:a16="http://schemas.microsoft.com/office/drawing/2014/main" id="{8E5E3D70-87DA-1D05-D2C4-0552B817A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1" y="5157788"/>
            <a:ext cx="1871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chemeClr val="hlink"/>
                </a:solidFill>
                <a:latin typeface="Tahoma" panose="020B0604030504040204" pitchFamily="34" charset="0"/>
              </a:rPr>
              <a:t>国家法律</a:t>
            </a:r>
          </a:p>
        </p:txBody>
      </p:sp>
      <p:sp>
        <p:nvSpPr>
          <p:cNvPr id="81939" name="Text Box 19">
            <a:extLst>
              <a:ext uri="{FF2B5EF4-FFF2-40B4-BE49-F238E27FC236}">
                <a16:creationId xmlns:a16="http://schemas.microsoft.com/office/drawing/2014/main" id="{604D58BF-7706-6024-4233-C0F893AD8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6" y="4868863"/>
            <a:ext cx="360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000000"/>
                </a:solidFill>
                <a:latin typeface="Tahoma" panose="020B0604030504040204" pitchFamily="34" charset="0"/>
              </a:rPr>
              <a:t>X</a:t>
            </a:r>
          </a:p>
        </p:txBody>
      </p:sp>
      <p:sp>
        <p:nvSpPr>
          <p:cNvPr id="81940" name="Text Box 20">
            <a:extLst>
              <a:ext uri="{FF2B5EF4-FFF2-40B4-BE49-F238E27FC236}">
                <a16:creationId xmlns:a16="http://schemas.microsoft.com/office/drawing/2014/main" id="{11092283-42E6-4EE0-7AC2-7C3B7DE0D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1" y="4365626"/>
            <a:ext cx="360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000000"/>
                </a:solidFill>
                <a:latin typeface="Tahoma" panose="020B0604030504040204" pitchFamily="34" charset="0"/>
              </a:rPr>
              <a:t>X</a:t>
            </a:r>
          </a:p>
        </p:txBody>
      </p:sp>
      <p:sp>
        <p:nvSpPr>
          <p:cNvPr id="81941" name="Text Box 21">
            <a:extLst>
              <a:ext uri="{FF2B5EF4-FFF2-40B4-BE49-F238E27FC236}">
                <a16:creationId xmlns:a16="http://schemas.microsoft.com/office/drawing/2014/main" id="{D32AB77C-FFC0-AC7A-251C-359FFB8C2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1" y="3933826"/>
            <a:ext cx="360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000000"/>
                </a:solidFill>
                <a:latin typeface="Tahoma" panose="020B0604030504040204" pitchFamily="34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81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31" grpId="0" build="allAtOnce" animBg="1"/>
      <p:bldP spid="81936" grpId="0"/>
      <p:bldP spid="81939" grpId="0"/>
      <p:bldP spid="81940" grpId="0"/>
      <p:bldP spid="819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04A00E-C88A-1370-5C3A-B0EFA9369442}"/>
              </a:ext>
            </a:extLst>
          </p:cNvPr>
          <p:cNvSpPr txBox="1"/>
          <p:nvPr/>
        </p:nvSpPr>
        <p:spPr>
          <a:xfrm>
            <a:off x="424543" y="685800"/>
            <a:ext cx="6683827" cy="5448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驕傲為最大之惡，不貞、怒氣、貪婪、醉酒等等和驕傲相比，根本算不得什麼。魔鬼是因為驕傲才變成魔鬼：驕傲帶來諸般的惡，驕傲是人心對神的澈底背叛。</a:t>
            </a:r>
            <a:endParaRPr lang="en-US" sz="4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" name="Picture 2" descr="C. S. Lewis - Wikipedia">
            <a:extLst>
              <a:ext uri="{FF2B5EF4-FFF2-40B4-BE49-F238E27FC236}">
                <a16:creationId xmlns:a16="http://schemas.microsoft.com/office/drawing/2014/main" id="{C28C88E3-6A41-E67B-A8D7-4EAD9BFD90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" r="-1" b="2986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63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Sin | It Is Written">
            <a:extLst>
              <a:ext uri="{FF2B5EF4-FFF2-40B4-BE49-F238E27FC236}">
                <a16:creationId xmlns:a16="http://schemas.microsoft.com/office/drawing/2014/main" id="{ECE57814-83C3-4BD2-3EBA-CB22566338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" r="1" b="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08E378-F780-32D9-8F48-5B2A4058CF62}"/>
              </a:ext>
            </a:extLst>
          </p:cNvPr>
          <p:cNvSpPr txBox="1"/>
          <p:nvPr/>
        </p:nvSpPr>
        <p:spPr>
          <a:xfrm>
            <a:off x="546538" y="1650125"/>
            <a:ext cx="1116649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CN" sz="4800" dirty="0">
              <a:solidFill>
                <a:schemeClr val="bg1"/>
              </a:solidFill>
              <a:highlight>
                <a:srgbClr val="80808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4800" dirty="0">
                <a:solidFill>
                  <a:schemeClr val="bg1"/>
                </a:solidFill>
                <a:highlight>
                  <a:srgbClr val="80808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羅馬書</a:t>
            </a:r>
            <a:r>
              <a:rPr lang="en-US" sz="4800" dirty="0">
                <a:solidFill>
                  <a:schemeClr val="bg1"/>
                </a:solidFill>
                <a:highlight>
                  <a:srgbClr val="80808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6:23a </a:t>
            </a:r>
            <a:r>
              <a:rPr lang="zh-CN" altLang="en-US" sz="4800" dirty="0">
                <a:solidFill>
                  <a:schemeClr val="bg1"/>
                </a:solidFill>
                <a:highlight>
                  <a:srgbClr val="80808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因為罪的工價乃是死</a:t>
            </a:r>
            <a:endParaRPr lang="en-US" sz="4800" dirty="0">
              <a:solidFill>
                <a:schemeClr val="bg1"/>
              </a:solidFill>
              <a:highlight>
                <a:srgbClr val="80808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sz="48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31793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Gospel Story: Why Jesus was Crucified between two Thieves – Grow in  Grace">
            <a:extLst>
              <a:ext uri="{FF2B5EF4-FFF2-40B4-BE49-F238E27FC236}">
                <a16:creationId xmlns:a16="http://schemas.microsoft.com/office/drawing/2014/main" id="{C4D77127-3D4A-16E9-FFCB-78FE96848B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8" b="1172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2054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8CD9B0-5534-2EED-0B03-F76C86EFCBB1}"/>
              </a:ext>
            </a:extLst>
          </p:cNvPr>
          <p:cNvSpPr txBox="1"/>
          <p:nvPr/>
        </p:nvSpPr>
        <p:spPr>
          <a:xfrm>
            <a:off x="345990" y="1544595"/>
            <a:ext cx="11635804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4400" dirty="0">
              <a:solidFill>
                <a:schemeClr val="bg1"/>
              </a:solidFill>
              <a:highlight>
                <a:srgbClr val="00808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sz="4400" dirty="0">
              <a:solidFill>
                <a:schemeClr val="bg1"/>
              </a:solidFill>
              <a:highlight>
                <a:srgbClr val="00808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sz="4400" dirty="0">
              <a:solidFill>
                <a:schemeClr val="bg1"/>
              </a:solidFill>
              <a:highlight>
                <a:srgbClr val="00808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sz="4400" dirty="0">
              <a:solidFill>
                <a:schemeClr val="bg1"/>
              </a:solidFill>
              <a:highlight>
                <a:srgbClr val="00808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400" dirty="0">
                <a:solidFill>
                  <a:schemeClr val="bg1"/>
                </a:solidFill>
                <a:highlight>
                  <a:srgbClr val="00808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約壹</a:t>
            </a:r>
            <a:r>
              <a:rPr lang="en-US" sz="4400" dirty="0">
                <a:solidFill>
                  <a:schemeClr val="bg1"/>
                </a:solidFill>
                <a:highlight>
                  <a:srgbClr val="00808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4:10 </a:t>
            </a:r>
            <a:r>
              <a:rPr lang="zh-TW" altLang="en-US" sz="4400" dirty="0">
                <a:solidFill>
                  <a:schemeClr val="bg1"/>
                </a:solidFill>
                <a:highlight>
                  <a:srgbClr val="00808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不是我們愛神，乃是神愛我們，差他的兒子，為我們的罪作了輓回祭，這就是愛了。</a:t>
            </a:r>
            <a:endParaRPr lang="en-US" altLang="zh-TW" sz="4400" dirty="0">
              <a:solidFill>
                <a:schemeClr val="bg1"/>
              </a:solidFill>
              <a:highlight>
                <a:srgbClr val="00808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sz="4400" dirty="0">
              <a:solidFill>
                <a:schemeClr val="bg1"/>
              </a:solidFill>
              <a:highlight>
                <a:srgbClr val="00808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dirty="0">
                <a:highlight>
                  <a:srgbClr val="008080"/>
                </a:highlight>
              </a:rPr>
              <a:t> </a:t>
            </a:r>
            <a:endParaRPr lang="en-US" sz="4400" dirty="0">
              <a:solidFill>
                <a:schemeClr val="bg1"/>
              </a:solidFill>
              <a:highlight>
                <a:srgbClr val="00808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sz="4400" dirty="0">
                <a:solidFill>
                  <a:schemeClr val="bg1"/>
                </a:solidFill>
                <a:highlight>
                  <a:srgbClr val="80808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0601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ank Turek, Charlie Kirk's mentor, delivers remarks at his memorial | Fox  5 NY News Video">
            <a:extLst>
              <a:ext uri="{FF2B5EF4-FFF2-40B4-BE49-F238E27FC236}">
                <a16:creationId xmlns:a16="http://schemas.microsoft.com/office/drawing/2014/main" id="{DD0659C9-E2B2-7632-0F1A-A3E507F41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313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2B64FC-462B-9911-C1AF-E1B246A4305B}"/>
              </a:ext>
            </a:extLst>
          </p:cNvPr>
          <p:cNvSpPr txBox="1"/>
          <p:nvPr/>
        </p:nvSpPr>
        <p:spPr>
          <a:xfrm>
            <a:off x="304800" y="325822"/>
            <a:ext cx="1165597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TW" sz="4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9 </a:t>
            </a:r>
            <a:r>
              <a:rPr lang="zh-TW" altLang="en-US" sz="4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耶穌向那些仗著自己是義人，藐視別人的，設一個比喻，</a:t>
            </a:r>
            <a:endParaRPr lang="zh-CN" altLang="en-US" sz="48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He also told this parable to some who trusted in themselves that they were righteous and looked down on everyone else</a:t>
            </a:r>
            <a:r>
              <a:rPr lang="zh-CN" altLang="en-US" sz="48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Wingdings" pitchFamily="2" charset="2"/>
              </a:rPr>
              <a:t>（</a:t>
            </a:r>
            <a:r>
              <a:rPr lang="en-US" altLang="zh-CN" sz="48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Wingdings" pitchFamily="2" charset="2"/>
              </a:rPr>
              <a:t>CSB</a:t>
            </a:r>
            <a:r>
              <a:rPr lang="zh-CN" altLang="en-US" sz="48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Wingdings" pitchFamily="2" charset="2"/>
              </a:rPr>
              <a:t>）</a:t>
            </a:r>
            <a:endParaRPr lang="en-US" altLang="zh-CN" sz="4800" dirty="0"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  <a:sym typeface="Wingdings" pitchFamily="2" charset="2"/>
            </a:endParaRPr>
          </a:p>
          <a:p>
            <a:r>
              <a:rPr lang="zh-CN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他也把這個比喻告訴那些信靠自己是義的，並藐視其他人的人。</a:t>
            </a:r>
            <a:endParaRPr lang="en-US" altLang="zh-CN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042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What Was the Holy Temple in Jerusalem? - Chabad.org">
            <a:extLst>
              <a:ext uri="{FF2B5EF4-FFF2-40B4-BE49-F238E27FC236}">
                <a16:creationId xmlns:a16="http://schemas.microsoft.com/office/drawing/2014/main" id="{5838A817-2A5F-F569-0315-96244BEDE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r="24602" b="1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F642C5-5D2E-DE0A-A498-680C17B3E54A}"/>
              </a:ext>
            </a:extLst>
          </p:cNvPr>
          <p:cNvSpPr txBox="1"/>
          <p:nvPr/>
        </p:nvSpPr>
        <p:spPr>
          <a:xfrm>
            <a:off x="409903" y="4309240"/>
            <a:ext cx="114878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TW" sz="4800" dirty="0">
                <a:solidFill>
                  <a:srgbClr val="FFFF00"/>
                </a:solidFill>
                <a:effectLst/>
                <a:highlight>
                  <a:srgbClr val="00808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10 </a:t>
            </a:r>
            <a:r>
              <a:rPr lang="zh-TW" altLang="en-US" sz="4800" dirty="0">
                <a:solidFill>
                  <a:srgbClr val="FFFF00"/>
                </a:solidFill>
                <a:effectLst/>
                <a:highlight>
                  <a:srgbClr val="00808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說：“有兩個人上殿裡去禱告：一個是法利賽人，一個是稅吏。</a:t>
            </a:r>
            <a:endParaRPr lang="en-US" altLang="zh-TW" sz="4800" dirty="0">
              <a:solidFill>
                <a:srgbClr val="FFFF00"/>
              </a:solidFill>
              <a:effectLst/>
              <a:highlight>
                <a:srgbClr val="00808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3549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" name="Rectangle 413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A model showing the different areas of Herod’s Temple in Jerusalem">
            <a:extLst>
              <a:ext uri="{FF2B5EF4-FFF2-40B4-BE49-F238E27FC236}">
                <a16:creationId xmlns:a16="http://schemas.microsoft.com/office/drawing/2014/main" id="{C0002D43-D810-120E-F458-1F573E8B88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3" r="1" b="3856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862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esus Shows the Need for Prayer and for Humility | Life of Jesus">
            <a:extLst>
              <a:ext uri="{FF2B5EF4-FFF2-40B4-BE49-F238E27FC236}">
                <a16:creationId xmlns:a16="http://schemas.microsoft.com/office/drawing/2014/main" id="{FA39A4F5-3E76-81BA-3D6A-58C9074F68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" r="9218" b="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EAAAC5-BF89-4F3F-0DE2-A40F124E5003}"/>
              </a:ext>
            </a:extLst>
          </p:cNvPr>
          <p:cNvSpPr txBox="1"/>
          <p:nvPr/>
        </p:nvSpPr>
        <p:spPr>
          <a:xfrm>
            <a:off x="587829" y="3864430"/>
            <a:ext cx="1104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Times" pitchFamily="2" charset="0"/>
              </a:rPr>
              <a:t> Crossway Bibles.</a:t>
            </a:r>
            <a:endParaRPr lang="en-US" dirty="0">
              <a:solidFill>
                <a:srgbClr val="0000FF"/>
              </a:solidFill>
              <a:effectLst/>
              <a:latin typeface="Times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B9CC27-E5AF-C113-A16B-C00E43323EAC}"/>
              </a:ext>
            </a:extLst>
          </p:cNvPr>
          <p:cNvSpPr txBox="1"/>
          <p:nvPr/>
        </p:nvSpPr>
        <p:spPr>
          <a:xfrm>
            <a:off x="462455" y="4120055"/>
            <a:ext cx="114772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TW" sz="4800" dirty="0">
                <a:solidFill>
                  <a:schemeClr val="bg1"/>
                </a:solidFill>
                <a:effectLst/>
                <a:highlight>
                  <a:srgbClr val="00808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11 </a:t>
            </a:r>
            <a:r>
              <a:rPr lang="zh-TW" altLang="en-US" sz="4800" dirty="0">
                <a:solidFill>
                  <a:schemeClr val="bg1"/>
                </a:solidFill>
                <a:effectLst/>
                <a:highlight>
                  <a:srgbClr val="00808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法利賽人站著，自言自語地禱告說：‘神啊，我感謝你，我不像別人勒索、不義、姦淫，也不像這個稅吏。</a:t>
            </a:r>
            <a:endParaRPr lang="en-US" altLang="zh-TW" sz="4800" dirty="0">
              <a:solidFill>
                <a:schemeClr val="bg1"/>
              </a:solidFill>
              <a:effectLst/>
              <a:highlight>
                <a:srgbClr val="00808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5175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517285-D3FE-D5FD-1CB9-F3830945872F}"/>
              </a:ext>
            </a:extLst>
          </p:cNvPr>
          <p:cNvSpPr txBox="1"/>
          <p:nvPr/>
        </p:nvSpPr>
        <p:spPr>
          <a:xfrm>
            <a:off x="388883" y="304800"/>
            <a:ext cx="1156137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12 </a:t>
            </a:r>
            <a:r>
              <a:rPr lang="zh-TW" altLang="en-US" sz="4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我一個禮拜禁食兩次，凡我所得的都捐上十分之一。</a:t>
            </a:r>
            <a:r>
              <a:rPr lang="el-GR" sz="4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’</a:t>
            </a:r>
            <a:endParaRPr lang="en-US" sz="48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sz="48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他禁食不止一年一次（贖罪日）</a:t>
            </a:r>
            <a:endParaRPr lang="en-US" altLang="zh-CN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他奉獻十分之一，不僅限於律法要求的穀物、油和酒</a:t>
            </a:r>
            <a:endParaRPr lang="en-US" sz="48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9821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7387D158-9201-CC36-67B8-44A4BC5FC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CA7E4D5-2B30-4759-8A5A-477DD0755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  <a:alpha val="3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Freeform: Shape 3082">
            <a:extLst>
              <a:ext uri="{FF2B5EF4-FFF2-40B4-BE49-F238E27FC236}">
                <a16:creationId xmlns:a16="http://schemas.microsoft.com/office/drawing/2014/main" id="{19A68E78-DAD3-C320-C882-96205236B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867735">
            <a:off x="110272" y="4096334"/>
            <a:ext cx="1554135" cy="540985"/>
          </a:xfrm>
          <a:custGeom>
            <a:avLst/>
            <a:gdLst>
              <a:gd name="connsiteX0" fmla="*/ 77764 w 3260328"/>
              <a:gd name="connsiteY0" fmla="*/ 1037700 h 2099765"/>
              <a:gd name="connsiteX1" fmla="*/ 6059 w 3260328"/>
              <a:gd name="connsiteY1" fmla="*/ 999637 h 2099765"/>
              <a:gd name="connsiteX2" fmla="*/ 0 w 3260328"/>
              <a:gd name="connsiteY2" fmla="*/ 995566 h 2099765"/>
              <a:gd name="connsiteX3" fmla="*/ 724367 w 3260328"/>
              <a:gd name="connsiteY3" fmla="*/ 21583 h 2099765"/>
              <a:gd name="connsiteX4" fmla="*/ 782350 w 3260328"/>
              <a:gd name="connsiteY4" fmla="*/ 0 h 2099765"/>
              <a:gd name="connsiteX5" fmla="*/ 3260328 w 3260328"/>
              <a:gd name="connsiteY5" fmla="*/ 974255 h 2099765"/>
              <a:gd name="connsiteX6" fmla="*/ 3003455 w 3260328"/>
              <a:gd name="connsiteY6" fmla="*/ 2099765 h 2099765"/>
              <a:gd name="connsiteX7" fmla="*/ 1122761 w 3260328"/>
              <a:gd name="connsiteY7" fmla="*/ 1327497 h 2099765"/>
              <a:gd name="connsiteX8" fmla="*/ 77764 w 3260328"/>
              <a:gd name="connsiteY8" fmla="*/ 1037700 h 2099765"/>
              <a:gd name="connsiteX0" fmla="*/ 71705 w 3254269"/>
              <a:gd name="connsiteY0" fmla="*/ 1037700 h 2099765"/>
              <a:gd name="connsiteX1" fmla="*/ 0 w 3254269"/>
              <a:gd name="connsiteY1" fmla="*/ 999637 h 2099765"/>
              <a:gd name="connsiteX2" fmla="*/ 80319 w 3254269"/>
              <a:gd name="connsiteY2" fmla="*/ 867591 h 2099765"/>
              <a:gd name="connsiteX3" fmla="*/ 718308 w 3254269"/>
              <a:gd name="connsiteY3" fmla="*/ 21583 h 2099765"/>
              <a:gd name="connsiteX4" fmla="*/ 776291 w 3254269"/>
              <a:gd name="connsiteY4" fmla="*/ 0 h 2099765"/>
              <a:gd name="connsiteX5" fmla="*/ 3254269 w 3254269"/>
              <a:gd name="connsiteY5" fmla="*/ 974255 h 2099765"/>
              <a:gd name="connsiteX6" fmla="*/ 2997396 w 3254269"/>
              <a:gd name="connsiteY6" fmla="*/ 2099765 h 2099765"/>
              <a:gd name="connsiteX7" fmla="*/ 1116702 w 3254269"/>
              <a:gd name="connsiteY7" fmla="*/ 1327497 h 2099765"/>
              <a:gd name="connsiteX8" fmla="*/ 71705 w 3254269"/>
              <a:gd name="connsiteY8" fmla="*/ 1037700 h 2099765"/>
              <a:gd name="connsiteX0" fmla="*/ 224731 w 3254269"/>
              <a:gd name="connsiteY0" fmla="*/ 1104531 h 2099765"/>
              <a:gd name="connsiteX1" fmla="*/ 0 w 3254269"/>
              <a:gd name="connsiteY1" fmla="*/ 999637 h 2099765"/>
              <a:gd name="connsiteX2" fmla="*/ 80319 w 3254269"/>
              <a:gd name="connsiteY2" fmla="*/ 867591 h 2099765"/>
              <a:gd name="connsiteX3" fmla="*/ 718308 w 3254269"/>
              <a:gd name="connsiteY3" fmla="*/ 21583 h 2099765"/>
              <a:gd name="connsiteX4" fmla="*/ 776291 w 3254269"/>
              <a:gd name="connsiteY4" fmla="*/ 0 h 2099765"/>
              <a:gd name="connsiteX5" fmla="*/ 3254269 w 3254269"/>
              <a:gd name="connsiteY5" fmla="*/ 974255 h 2099765"/>
              <a:gd name="connsiteX6" fmla="*/ 2997396 w 3254269"/>
              <a:gd name="connsiteY6" fmla="*/ 2099765 h 2099765"/>
              <a:gd name="connsiteX7" fmla="*/ 1116702 w 3254269"/>
              <a:gd name="connsiteY7" fmla="*/ 1327497 h 2099765"/>
              <a:gd name="connsiteX8" fmla="*/ 224731 w 3254269"/>
              <a:gd name="connsiteY8" fmla="*/ 1104531 h 2099765"/>
              <a:gd name="connsiteX0" fmla="*/ 182169 w 3211707"/>
              <a:gd name="connsiteY0" fmla="*/ 1104531 h 2099765"/>
              <a:gd name="connsiteX1" fmla="*/ 37757 w 3211707"/>
              <a:gd name="connsiteY1" fmla="*/ 867591 h 2099765"/>
              <a:gd name="connsiteX2" fmla="*/ 675746 w 3211707"/>
              <a:gd name="connsiteY2" fmla="*/ 21583 h 2099765"/>
              <a:gd name="connsiteX3" fmla="*/ 733729 w 3211707"/>
              <a:gd name="connsiteY3" fmla="*/ 0 h 2099765"/>
              <a:gd name="connsiteX4" fmla="*/ 3211707 w 3211707"/>
              <a:gd name="connsiteY4" fmla="*/ 974255 h 2099765"/>
              <a:gd name="connsiteX5" fmla="*/ 2954834 w 3211707"/>
              <a:gd name="connsiteY5" fmla="*/ 2099765 h 2099765"/>
              <a:gd name="connsiteX6" fmla="*/ 1074140 w 3211707"/>
              <a:gd name="connsiteY6" fmla="*/ 1327497 h 2099765"/>
              <a:gd name="connsiteX7" fmla="*/ 182169 w 3211707"/>
              <a:gd name="connsiteY7" fmla="*/ 1104531 h 2099765"/>
              <a:gd name="connsiteX0" fmla="*/ 138006 w 3231017"/>
              <a:gd name="connsiteY0" fmla="*/ 977672 h 2099765"/>
              <a:gd name="connsiteX1" fmla="*/ 57067 w 3231017"/>
              <a:gd name="connsiteY1" fmla="*/ 867591 h 2099765"/>
              <a:gd name="connsiteX2" fmla="*/ 695056 w 3231017"/>
              <a:gd name="connsiteY2" fmla="*/ 21583 h 2099765"/>
              <a:gd name="connsiteX3" fmla="*/ 753039 w 3231017"/>
              <a:gd name="connsiteY3" fmla="*/ 0 h 2099765"/>
              <a:gd name="connsiteX4" fmla="*/ 3231017 w 3231017"/>
              <a:gd name="connsiteY4" fmla="*/ 974255 h 2099765"/>
              <a:gd name="connsiteX5" fmla="*/ 2974144 w 3231017"/>
              <a:gd name="connsiteY5" fmla="*/ 2099765 h 2099765"/>
              <a:gd name="connsiteX6" fmla="*/ 1093450 w 3231017"/>
              <a:gd name="connsiteY6" fmla="*/ 1327497 h 2099765"/>
              <a:gd name="connsiteX7" fmla="*/ 138006 w 3231017"/>
              <a:gd name="connsiteY7" fmla="*/ 977672 h 2099765"/>
              <a:gd name="connsiteX0" fmla="*/ 95473 w 3188484"/>
              <a:gd name="connsiteY0" fmla="*/ 977672 h 2099765"/>
              <a:gd name="connsiteX1" fmla="*/ 103577 w 3188484"/>
              <a:gd name="connsiteY1" fmla="*/ 722766 h 2099765"/>
              <a:gd name="connsiteX2" fmla="*/ 652523 w 3188484"/>
              <a:gd name="connsiteY2" fmla="*/ 21583 h 2099765"/>
              <a:gd name="connsiteX3" fmla="*/ 710506 w 3188484"/>
              <a:gd name="connsiteY3" fmla="*/ 0 h 2099765"/>
              <a:gd name="connsiteX4" fmla="*/ 3188484 w 3188484"/>
              <a:gd name="connsiteY4" fmla="*/ 974255 h 2099765"/>
              <a:gd name="connsiteX5" fmla="*/ 2931611 w 3188484"/>
              <a:gd name="connsiteY5" fmla="*/ 2099765 h 2099765"/>
              <a:gd name="connsiteX6" fmla="*/ 1050917 w 3188484"/>
              <a:gd name="connsiteY6" fmla="*/ 1327497 h 2099765"/>
              <a:gd name="connsiteX7" fmla="*/ 95473 w 3188484"/>
              <a:gd name="connsiteY7" fmla="*/ 977672 h 2099765"/>
              <a:gd name="connsiteX0" fmla="*/ 92795 w 3185806"/>
              <a:gd name="connsiteY0" fmla="*/ 977672 h 2099765"/>
              <a:gd name="connsiteX1" fmla="*/ 108517 w 3185806"/>
              <a:gd name="connsiteY1" fmla="*/ 762633 h 2099765"/>
              <a:gd name="connsiteX2" fmla="*/ 649845 w 3185806"/>
              <a:gd name="connsiteY2" fmla="*/ 21583 h 2099765"/>
              <a:gd name="connsiteX3" fmla="*/ 707828 w 3185806"/>
              <a:gd name="connsiteY3" fmla="*/ 0 h 2099765"/>
              <a:gd name="connsiteX4" fmla="*/ 3185806 w 3185806"/>
              <a:gd name="connsiteY4" fmla="*/ 974255 h 2099765"/>
              <a:gd name="connsiteX5" fmla="*/ 2928933 w 3185806"/>
              <a:gd name="connsiteY5" fmla="*/ 2099765 h 2099765"/>
              <a:gd name="connsiteX6" fmla="*/ 1048239 w 3185806"/>
              <a:gd name="connsiteY6" fmla="*/ 1327497 h 2099765"/>
              <a:gd name="connsiteX7" fmla="*/ 92795 w 3185806"/>
              <a:gd name="connsiteY7" fmla="*/ 977672 h 2099765"/>
              <a:gd name="connsiteX0" fmla="*/ 92795 w 3185806"/>
              <a:gd name="connsiteY0" fmla="*/ 977672 h 1873776"/>
              <a:gd name="connsiteX1" fmla="*/ 108517 w 3185806"/>
              <a:gd name="connsiteY1" fmla="*/ 762633 h 1873776"/>
              <a:gd name="connsiteX2" fmla="*/ 649845 w 3185806"/>
              <a:gd name="connsiteY2" fmla="*/ 21583 h 1873776"/>
              <a:gd name="connsiteX3" fmla="*/ 707828 w 3185806"/>
              <a:gd name="connsiteY3" fmla="*/ 0 h 1873776"/>
              <a:gd name="connsiteX4" fmla="*/ 3185806 w 3185806"/>
              <a:gd name="connsiteY4" fmla="*/ 974255 h 1873776"/>
              <a:gd name="connsiteX5" fmla="*/ 3037775 w 3185806"/>
              <a:gd name="connsiteY5" fmla="*/ 1873776 h 1873776"/>
              <a:gd name="connsiteX6" fmla="*/ 1048239 w 3185806"/>
              <a:gd name="connsiteY6" fmla="*/ 1327497 h 1873776"/>
              <a:gd name="connsiteX7" fmla="*/ 92795 w 3185806"/>
              <a:gd name="connsiteY7" fmla="*/ 977672 h 1873776"/>
              <a:gd name="connsiteX0" fmla="*/ 92795 w 3185806"/>
              <a:gd name="connsiteY0" fmla="*/ 977672 h 1873776"/>
              <a:gd name="connsiteX1" fmla="*/ 108517 w 3185806"/>
              <a:gd name="connsiteY1" fmla="*/ 762633 h 1873776"/>
              <a:gd name="connsiteX2" fmla="*/ 649845 w 3185806"/>
              <a:gd name="connsiteY2" fmla="*/ 21583 h 1873776"/>
              <a:gd name="connsiteX3" fmla="*/ 707828 w 3185806"/>
              <a:gd name="connsiteY3" fmla="*/ 0 h 1873776"/>
              <a:gd name="connsiteX4" fmla="*/ 3185806 w 3185806"/>
              <a:gd name="connsiteY4" fmla="*/ 974255 h 1873776"/>
              <a:gd name="connsiteX5" fmla="*/ 3037775 w 3185806"/>
              <a:gd name="connsiteY5" fmla="*/ 1873776 h 1873776"/>
              <a:gd name="connsiteX6" fmla="*/ 1229887 w 3185806"/>
              <a:gd name="connsiteY6" fmla="*/ 1323405 h 1873776"/>
              <a:gd name="connsiteX7" fmla="*/ 92795 w 3185806"/>
              <a:gd name="connsiteY7" fmla="*/ 977672 h 1873776"/>
              <a:gd name="connsiteX0" fmla="*/ 92795 w 3185806"/>
              <a:gd name="connsiteY0" fmla="*/ 1034597 h 1930701"/>
              <a:gd name="connsiteX1" fmla="*/ 108517 w 3185806"/>
              <a:gd name="connsiteY1" fmla="*/ 819558 h 1930701"/>
              <a:gd name="connsiteX2" fmla="*/ 523031 w 3185806"/>
              <a:gd name="connsiteY2" fmla="*/ 0 h 1930701"/>
              <a:gd name="connsiteX3" fmla="*/ 707828 w 3185806"/>
              <a:gd name="connsiteY3" fmla="*/ 56925 h 1930701"/>
              <a:gd name="connsiteX4" fmla="*/ 3185806 w 3185806"/>
              <a:gd name="connsiteY4" fmla="*/ 1031180 h 1930701"/>
              <a:gd name="connsiteX5" fmla="*/ 3037775 w 3185806"/>
              <a:gd name="connsiteY5" fmla="*/ 1930701 h 1930701"/>
              <a:gd name="connsiteX6" fmla="*/ 1229887 w 3185806"/>
              <a:gd name="connsiteY6" fmla="*/ 1380330 h 1930701"/>
              <a:gd name="connsiteX7" fmla="*/ 92795 w 3185806"/>
              <a:gd name="connsiteY7" fmla="*/ 1034597 h 1930701"/>
              <a:gd name="connsiteX0" fmla="*/ 92795 w 3150904"/>
              <a:gd name="connsiteY0" fmla="*/ 1034597 h 1930701"/>
              <a:gd name="connsiteX1" fmla="*/ 108517 w 3150904"/>
              <a:gd name="connsiteY1" fmla="*/ 819558 h 1930701"/>
              <a:gd name="connsiteX2" fmla="*/ 523031 w 3150904"/>
              <a:gd name="connsiteY2" fmla="*/ 0 h 1930701"/>
              <a:gd name="connsiteX3" fmla="*/ 707828 w 3150904"/>
              <a:gd name="connsiteY3" fmla="*/ 56925 h 1930701"/>
              <a:gd name="connsiteX4" fmla="*/ 3150904 w 3150904"/>
              <a:gd name="connsiteY4" fmla="*/ 1207826 h 1930701"/>
              <a:gd name="connsiteX5" fmla="*/ 3037775 w 3150904"/>
              <a:gd name="connsiteY5" fmla="*/ 1930701 h 1930701"/>
              <a:gd name="connsiteX6" fmla="*/ 1229887 w 3150904"/>
              <a:gd name="connsiteY6" fmla="*/ 1380330 h 1930701"/>
              <a:gd name="connsiteX7" fmla="*/ 92795 w 3150904"/>
              <a:gd name="connsiteY7" fmla="*/ 1034597 h 1930701"/>
              <a:gd name="connsiteX0" fmla="*/ 92795 w 3150904"/>
              <a:gd name="connsiteY0" fmla="*/ 1034597 h 1931283"/>
              <a:gd name="connsiteX1" fmla="*/ 108517 w 3150904"/>
              <a:gd name="connsiteY1" fmla="*/ 819558 h 1931283"/>
              <a:gd name="connsiteX2" fmla="*/ 523031 w 3150904"/>
              <a:gd name="connsiteY2" fmla="*/ 0 h 1931283"/>
              <a:gd name="connsiteX3" fmla="*/ 707828 w 3150904"/>
              <a:gd name="connsiteY3" fmla="*/ 56925 h 1931283"/>
              <a:gd name="connsiteX4" fmla="*/ 3150904 w 3150904"/>
              <a:gd name="connsiteY4" fmla="*/ 1207826 h 1931283"/>
              <a:gd name="connsiteX5" fmla="*/ 3037775 w 3150904"/>
              <a:gd name="connsiteY5" fmla="*/ 1930701 h 1931283"/>
              <a:gd name="connsiteX6" fmla="*/ 1229887 w 3150904"/>
              <a:gd name="connsiteY6" fmla="*/ 1380330 h 1931283"/>
              <a:gd name="connsiteX7" fmla="*/ 92795 w 3150904"/>
              <a:gd name="connsiteY7" fmla="*/ 1034597 h 1931283"/>
              <a:gd name="connsiteX0" fmla="*/ 92795 w 3150904"/>
              <a:gd name="connsiteY0" fmla="*/ 1034597 h 1931283"/>
              <a:gd name="connsiteX1" fmla="*/ 108517 w 3150904"/>
              <a:gd name="connsiteY1" fmla="*/ 819558 h 1931283"/>
              <a:gd name="connsiteX2" fmla="*/ 523031 w 3150904"/>
              <a:gd name="connsiteY2" fmla="*/ 0 h 1931283"/>
              <a:gd name="connsiteX3" fmla="*/ 707828 w 3150904"/>
              <a:gd name="connsiteY3" fmla="*/ 56925 h 1931283"/>
              <a:gd name="connsiteX4" fmla="*/ 3150904 w 3150904"/>
              <a:gd name="connsiteY4" fmla="*/ 1207826 h 1931283"/>
              <a:gd name="connsiteX5" fmla="*/ 3037775 w 3150904"/>
              <a:gd name="connsiteY5" fmla="*/ 1930701 h 1931283"/>
              <a:gd name="connsiteX6" fmla="*/ 1229887 w 3150904"/>
              <a:gd name="connsiteY6" fmla="*/ 1380330 h 1931283"/>
              <a:gd name="connsiteX7" fmla="*/ 92795 w 3150904"/>
              <a:gd name="connsiteY7" fmla="*/ 1034597 h 1931283"/>
              <a:gd name="connsiteX0" fmla="*/ 92795 w 3150904"/>
              <a:gd name="connsiteY0" fmla="*/ 1098133 h 1994819"/>
              <a:gd name="connsiteX1" fmla="*/ 108517 w 3150904"/>
              <a:gd name="connsiteY1" fmla="*/ 883094 h 1994819"/>
              <a:gd name="connsiteX2" fmla="*/ 453022 w 3150904"/>
              <a:gd name="connsiteY2" fmla="*/ 0 h 1994819"/>
              <a:gd name="connsiteX3" fmla="*/ 707828 w 3150904"/>
              <a:gd name="connsiteY3" fmla="*/ 120461 h 1994819"/>
              <a:gd name="connsiteX4" fmla="*/ 3150904 w 3150904"/>
              <a:gd name="connsiteY4" fmla="*/ 1271362 h 1994819"/>
              <a:gd name="connsiteX5" fmla="*/ 3037775 w 3150904"/>
              <a:gd name="connsiteY5" fmla="*/ 1994237 h 1994819"/>
              <a:gd name="connsiteX6" fmla="*/ 1229887 w 3150904"/>
              <a:gd name="connsiteY6" fmla="*/ 1443866 h 1994819"/>
              <a:gd name="connsiteX7" fmla="*/ 92795 w 3150904"/>
              <a:gd name="connsiteY7" fmla="*/ 1098133 h 1994819"/>
              <a:gd name="connsiteX0" fmla="*/ 59173 w 3117282"/>
              <a:gd name="connsiteY0" fmla="*/ 1098133 h 1994819"/>
              <a:gd name="connsiteX1" fmla="*/ 74895 w 3117282"/>
              <a:gd name="connsiteY1" fmla="*/ 883094 h 1994819"/>
              <a:gd name="connsiteX2" fmla="*/ 419400 w 3117282"/>
              <a:gd name="connsiteY2" fmla="*/ 0 h 1994819"/>
              <a:gd name="connsiteX3" fmla="*/ 674206 w 3117282"/>
              <a:gd name="connsiteY3" fmla="*/ 120461 h 1994819"/>
              <a:gd name="connsiteX4" fmla="*/ 3117282 w 3117282"/>
              <a:gd name="connsiteY4" fmla="*/ 1271362 h 1994819"/>
              <a:gd name="connsiteX5" fmla="*/ 3004153 w 3117282"/>
              <a:gd name="connsiteY5" fmla="*/ 1994237 h 1994819"/>
              <a:gd name="connsiteX6" fmla="*/ 1196265 w 3117282"/>
              <a:gd name="connsiteY6" fmla="*/ 1443866 h 1994819"/>
              <a:gd name="connsiteX7" fmla="*/ 59173 w 3117282"/>
              <a:gd name="connsiteY7" fmla="*/ 1098133 h 1994819"/>
              <a:gd name="connsiteX0" fmla="*/ 33984 w 3092093"/>
              <a:gd name="connsiteY0" fmla="*/ 1098133 h 1994819"/>
              <a:gd name="connsiteX1" fmla="*/ 49706 w 3092093"/>
              <a:gd name="connsiteY1" fmla="*/ 883094 h 1994819"/>
              <a:gd name="connsiteX2" fmla="*/ 394211 w 3092093"/>
              <a:gd name="connsiteY2" fmla="*/ 0 h 1994819"/>
              <a:gd name="connsiteX3" fmla="*/ 649017 w 3092093"/>
              <a:gd name="connsiteY3" fmla="*/ 120461 h 1994819"/>
              <a:gd name="connsiteX4" fmla="*/ 3092093 w 3092093"/>
              <a:gd name="connsiteY4" fmla="*/ 1271362 h 1994819"/>
              <a:gd name="connsiteX5" fmla="*/ 2978964 w 3092093"/>
              <a:gd name="connsiteY5" fmla="*/ 1994237 h 1994819"/>
              <a:gd name="connsiteX6" fmla="*/ 1171076 w 3092093"/>
              <a:gd name="connsiteY6" fmla="*/ 1443866 h 1994819"/>
              <a:gd name="connsiteX7" fmla="*/ 33984 w 3092093"/>
              <a:gd name="connsiteY7" fmla="*/ 1098133 h 1994819"/>
              <a:gd name="connsiteX0" fmla="*/ 77623 w 3074229"/>
              <a:gd name="connsiteY0" fmla="*/ 1127420 h 1994819"/>
              <a:gd name="connsiteX1" fmla="*/ 31842 w 3074229"/>
              <a:gd name="connsiteY1" fmla="*/ 883094 h 1994819"/>
              <a:gd name="connsiteX2" fmla="*/ 376347 w 3074229"/>
              <a:gd name="connsiteY2" fmla="*/ 0 h 1994819"/>
              <a:gd name="connsiteX3" fmla="*/ 631153 w 3074229"/>
              <a:gd name="connsiteY3" fmla="*/ 120461 h 1994819"/>
              <a:gd name="connsiteX4" fmla="*/ 3074229 w 3074229"/>
              <a:gd name="connsiteY4" fmla="*/ 1271362 h 1994819"/>
              <a:gd name="connsiteX5" fmla="*/ 2961100 w 3074229"/>
              <a:gd name="connsiteY5" fmla="*/ 1994237 h 1994819"/>
              <a:gd name="connsiteX6" fmla="*/ 1153212 w 3074229"/>
              <a:gd name="connsiteY6" fmla="*/ 1443866 h 1994819"/>
              <a:gd name="connsiteX7" fmla="*/ 77623 w 3074229"/>
              <a:gd name="connsiteY7" fmla="*/ 1127420 h 1994819"/>
              <a:gd name="connsiteX0" fmla="*/ 32339 w 3028945"/>
              <a:gd name="connsiteY0" fmla="*/ 1127420 h 1994819"/>
              <a:gd name="connsiteX1" fmla="*/ 50981 w 3028945"/>
              <a:gd name="connsiteY1" fmla="*/ 937929 h 1994819"/>
              <a:gd name="connsiteX2" fmla="*/ 331063 w 3028945"/>
              <a:gd name="connsiteY2" fmla="*/ 0 h 1994819"/>
              <a:gd name="connsiteX3" fmla="*/ 585869 w 3028945"/>
              <a:gd name="connsiteY3" fmla="*/ 120461 h 1994819"/>
              <a:gd name="connsiteX4" fmla="*/ 3028945 w 3028945"/>
              <a:gd name="connsiteY4" fmla="*/ 1271362 h 1994819"/>
              <a:gd name="connsiteX5" fmla="*/ 2915816 w 3028945"/>
              <a:gd name="connsiteY5" fmla="*/ 1994237 h 1994819"/>
              <a:gd name="connsiteX6" fmla="*/ 1107928 w 3028945"/>
              <a:gd name="connsiteY6" fmla="*/ 1443866 h 1994819"/>
              <a:gd name="connsiteX7" fmla="*/ 32339 w 3028945"/>
              <a:gd name="connsiteY7" fmla="*/ 1127420 h 1994819"/>
              <a:gd name="connsiteX0" fmla="*/ 32339 w 3028945"/>
              <a:gd name="connsiteY0" fmla="*/ 1127420 h 1994720"/>
              <a:gd name="connsiteX1" fmla="*/ 50981 w 3028945"/>
              <a:gd name="connsiteY1" fmla="*/ 937929 h 1994720"/>
              <a:gd name="connsiteX2" fmla="*/ 331063 w 3028945"/>
              <a:gd name="connsiteY2" fmla="*/ 0 h 1994720"/>
              <a:gd name="connsiteX3" fmla="*/ 585869 w 3028945"/>
              <a:gd name="connsiteY3" fmla="*/ 120461 h 1994720"/>
              <a:gd name="connsiteX4" fmla="*/ 3028945 w 3028945"/>
              <a:gd name="connsiteY4" fmla="*/ 1271362 h 1994720"/>
              <a:gd name="connsiteX5" fmla="*/ 2915816 w 3028945"/>
              <a:gd name="connsiteY5" fmla="*/ 1994237 h 1994720"/>
              <a:gd name="connsiteX6" fmla="*/ 1107928 w 3028945"/>
              <a:gd name="connsiteY6" fmla="*/ 1443866 h 1994720"/>
              <a:gd name="connsiteX7" fmla="*/ 32339 w 3028945"/>
              <a:gd name="connsiteY7" fmla="*/ 1127420 h 1994720"/>
              <a:gd name="connsiteX0" fmla="*/ 32339 w 3028945"/>
              <a:gd name="connsiteY0" fmla="*/ 1127420 h 1994720"/>
              <a:gd name="connsiteX1" fmla="*/ 50981 w 3028945"/>
              <a:gd name="connsiteY1" fmla="*/ 937929 h 1994720"/>
              <a:gd name="connsiteX2" fmla="*/ 331063 w 3028945"/>
              <a:gd name="connsiteY2" fmla="*/ 0 h 1994720"/>
              <a:gd name="connsiteX3" fmla="*/ 585869 w 3028945"/>
              <a:gd name="connsiteY3" fmla="*/ 120461 h 1994720"/>
              <a:gd name="connsiteX4" fmla="*/ 3028945 w 3028945"/>
              <a:gd name="connsiteY4" fmla="*/ 1271362 h 1994720"/>
              <a:gd name="connsiteX5" fmla="*/ 2915816 w 3028945"/>
              <a:gd name="connsiteY5" fmla="*/ 1994237 h 1994720"/>
              <a:gd name="connsiteX6" fmla="*/ 1107928 w 3028945"/>
              <a:gd name="connsiteY6" fmla="*/ 1443866 h 1994720"/>
              <a:gd name="connsiteX7" fmla="*/ 32339 w 3028945"/>
              <a:gd name="connsiteY7" fmla="*/ 1127420 h 1994720"/>
              <a:gd name="connsiteX0" fmla="*/ 32339 w 3028945"/>
              <a:gd name="connsiteY0" fmla="*/ 1127420 h 1887171"/>
              <a:gd name="connsiteX1" fmla="*/ 50981 w 3028945"/>
              <a:gd name="connsiteY1" fmla="*/ 937929 h 1887171"/>
              <a:gd name="connsiteX2" fmla="*/ 331063 w 3028945"/>
              <a:gd name="connsiteY2" fmla="*/ 0 h 1887171"/>
              <a:gd name="connsiteX3" fmla="*/ 585869 w 3028945"/>
              <a:gd name="connsiteY3" fmla="*/ 120461 h 1887171"/>
              <a:gd name="connsiteX4" fmla="*/ 3028945 w 3028945"/>
              <a:gd name="connsiteY4" fmla="*/ 1271362 h 1887171"/>
              <a:gd name="connsiteX5" fmla="*/ 2950602 w 3028945"/>
              <a:gd name="connsiteY5" fmla="*/ 1886587 h 1887171"/>
              <a:gd name="connsiteX6" fmla="*/ 1107928 w 3028945"/>
              <a:gd name="connsiteY6" fmla="*/ 1443866 h 1887171"/>
              <a:gd name="connsiteX7" fmla="*/ 32339 w 3028945"/>
              <a:gd name="connsiteY7" fmla="*/ 1127420 h 1887171"/>
              <a:gd name="connsiteX0" fmla="*/ 32339 w 3028945"/>
              <a:gd name="connsiteY0" fmla="*/ 1127420 h 1887171"/>
              <a:gd name="connsiteX1" fmla="*/ 50981 w 3028945"/>
              <a:gd name="connsiteY1" fmla="*/ 937929 h 1887171"/>
              <a:gd name="connsiteX2" fmla="*/ 331063 w 3028945"/>
              <a:gd name="connsiteY2" fmla="*/ 0 h 1887171"/>
              <a:gd name="connsiteX3" fmla="*/ 585869 w 3028945"/>
              <a:gd name="connsiteY3" fmla="*/ 120461 h 1887171"/>
              <a:gd name="connsiteX4" fmla="*/ 3028945 w 3028945"/>
              <a:gd name="connsiteY4" fmla="*/ 1271362 h 1887171"/>
              <a:gd name="connsiteX5" fmla="*/ 2950602 w 3028945"/>
              <a:gd name="connsiteY5" fmla="*/ 1886587 h 1887171"/>
              <a:gd name="connsiteX6" fmla="*/ 1107928 w 3028945"/>
              <a:gd name="connsiteY6" fmla="*/ 1443866 h 1887171"/>
              <a:gd name="connsiteX7" fmla="*/ 32339 w 3028945"/>
              <a:gd name="connsiteY7" fmla="*/ 1127420 h 188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8945" h="1887171">
                <a:moveTo>
                  <a:pt x="32339" y="1127420"/>
                </a:moveTo>
                <a:cubicBezTo>
                  <a:pt x="4130" y="1083353"/>
                  <a:pt x="-31282" y="1118420"/>
                  <a:pt x="50981" y="937929"/>
                </a:cubicBezTo>
                <a:lnTo>
                  <a:pt x="331063" y="0"/>
                </a:lnTo>
                <a:lnTo>
                  <a:pt x="585869" y="120461"/>
                </a:lnTo>
                <a:cubicBezTo>
                  <a:pt x="1400228" y="504095"/>
                  <a:pt x="2950902" y="1184005"/>
                  <a:pt x="3028945" y="1271362"/>
                </a:cubicBezTo>
                <a:cubicBezTo>
                  <a:pt x="3020964" y="1405371"/>
                  <a:pt x="2978356" y="1906629"/>
                  <a:pt x="2950602" y="1886587"/>
                </a:cubicBezTo>
                <a:cubicBezTo>
                  <a:pt x="2885143" y="1892656"/>
                  <a:pt x="1496153" y="1670208"/>
                  <a:pt x="1107928" y="1443866"/>
                </a:cubicBezTo>
                <a:cubicBezTo>
                  <a:pt x="663959" y="1309296"/>
                  <a:pt x="281635" y="1245592"/>
                  <a:pt x="32339" y="112742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85" name="Freeform: Shape 3084">
            <a:extLst>
              <a:ext uri="{FF2B5EF4-FFF2-40B4-BE49-F238E27FC236}">
                <a16:creationId xmlns:a16="http://schemas.microsoft.com/office/drawing/2014/main" id="{67062260-CFF7-27D7-299D-5D1780278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111881">
            <a:off x="1653489" y="4647020"/>
            <a:ext cx="443638" cy="437609"/>
          </a:xfrm>
          <a:custGeom>
            <a:avLst/>
            <a:gdLst>
              <a:gd name="connsiteX0" fmla="*/ 845218 w 2601267"/>
              <a:gd name="connsiteY0" fmla="*/ 6508 h 3247197"/>
              <a:gd name="connsiteX1" fmla="*/ 666313 w 2601267"/>
              <a:gd name="connsiteY1" fmla="*/ 158908 h 3247197"/>
              <a:gd name="connsiteX2" fmla="*/ 778957 w 2601267"/>
              <a:gd name="connsiteY2" fmla="*/ 3213534 h 3247197"/>
              <a:gd name="connsiteX3" fmla="*/ 1415061 w 2601267"/>
              <a:gd name="connsiteY3" fmla="*/ 3240039 h 3247197"/>
              <a:gd name="connsiteX4" fmla="*/ 1965026 w 2601267"/>
              <a:gd name="connsiteY4" fmla="*/ 2994874 h 3247197"/>
              <a:gd name="connsiteX5" fmla="*/ 2521618 w 2601267"/>
              <a:gd name="connsiteY5" fmla="*/ 2179865 h 3247197"/>
              <a:gd name="connsiteX6" fmla="*/ 2601131 w 2601267"/>
              <a:gd name="connsiteY6" fmla="*/ 1722665 h 3247197"/>
              <a:gd name="connsiteX7" fmla="*/ 2501739 w 2601267"/>
              <a:gd name="connsiteY7" fmla="*/ 1238960 h 3247197"/>
              <a:gd name="connsiteX8" fmla="*/ 2276452 w 2601267"/>
              <a:gd name="connsiteY8" fmla="*/ 801639 h 3247197"/>
              <a:gd name="connsiteX9" fmla="*/ 1627096 w 2601267"/>
              <a:gd name="connsiteY9" fmla="*/ 198665 h 3247197"/>
              <a:gd name="connsiteX10" fmla="*/ 1415061 w 2601267"/>
              <a:gd name="connsiteY10" fmla="*/ 132404 h 3247197"/>
              <a:gd name="connsiteX11" fmla="*/ 1189774 w 2601267"/>
              <a:gd name="connsiteY11" fmla="*/ 79395 h 3247197"/>
              <a:gd name="connsiteX12" fmla="*/ 1024122 w 2601267"/>
              <a:gd name="connsiteY12" fmla="*/ 46265 h 3247197"/>
              <a:gd name="connsiteX13" fmla="*/ 878348 w 2601267"/>
              <a:gd name="connsiteY13" fmla="*/ 52891 h 3247197"/>
              <a:gd name="connsiteX14" fmla="*/ 818713 w 2601267"/>
              <a:gd name="connsiteY14" fmla="*/ 26387 h 3247197"/>
              <a:gd name="connsiteX15" fmla="*/ 845218 w 2601267"/>
              <a:gd name="connsiteY15" fmla="*/ 6508 h 3247197"/>
              <a:gd name="connsiteX0" fmla="*/ 1205667 w 2961716"/>
              <a:gd name="connsiteY0" fmla="*/ 75319 h 3445468"/>
              <a:gd name="connsiteX1" fmla="*/ 72605 w 2961716"/>
              <a:gd name="connsiteY1" fmla="*/ 1175249 h 3445468"/>
              <a:gd name="connsiteX2" fmla="*/ 1139406 w 2961716"/>
              <a:gd name="connsiteY2" fmla="*/ 3282345 h 3445468"/>
              <a:gd name="connsiteX3" fmla="*/ 1775510 w 2961716"/>
              <a:gd name="connsiteY3" fmla="*/ 3308850 h 3445468"/>
              <a:gd name="connsiteX4" fmla="*/ 2325475 w 2961716"/>
              <a:gd name="connsiteY4" fmla="*/ 3063685 h 3445468"/>
              <a:gd name="connsiteX5" fmla="*/ 2882067 w 2961716"/>
              <a:gd name="connsiteY5" fmla="*/ 2248676 h 3445468"/>
              <a:gd name="connsiteX6" fmla="*/ 2961580 w 2961716"/>
              <a:gd name="connsiteY6" fmla="*/ 1791476 h 3445468"/>
              <a:gd name="connsiteX7" fmla="*/ 2862188 w 2961716"/>
              <a:gd name="connsiteY7" fmla="*/ 1307771 h 3445468"/>
              <a:gd name="connsiteX8" fmla="*/ 2636901 w 2961716"/>
              <a:gd name="connsiteY8" fmla="*/ 870450 h 3445468"/>
              <a:gd name="connsiteX9" fmla="*/ 1987545 w 2961716"/>
              <a:gd name="connsiteY9" fmla="*/ 267476 h 3445468"/>
              <a:gd name="connsiteX10" fmla="*/ 1775510 w 2961716"/>
              <a:gd name="connsiteY10" fmla="*/ 201215 h 3445468"/>
              <a:gd name="connsiteX11" fmla="*/ 1550223 w 2961716"/>
              <a:gd name="connsiteY11" fmla="*/ 148206 h 3445468"/>
              <a:gd name="connsiteX12" fmla="*/ 1384571 w 2961716"/>
              <a:gd name="connsiteY12" fmla="*/ 115076 h 3445468"/>
              <a:gd name="connsiteX13" fmla="*/ 1238797 w 2961716"/>
              <a:gd name="connsiteY13" fmla="*/ 121702 h 3445468"/>
              <a:gd name="connsiteX14" fmla="*/ 1179162 w 2961716"/>
              <a:gd name="connsiteY14" fmla="*/ 95198 h 3445468"/>
              <a:gd name="connsiteX15" fmla="*/ 1205667 w 2961716"/>
              <a:gd name="connsiteY15" fmla="*/ 75319 h 3445468"/>
              <a:gd name="connsiteX0" fmla="*/ 1237442 w 2993491"/>
              <a:gd name="connsiteY0" fmla="*/ 75319 h 3308850"/>
              <a:gd name="connsiteX1" fmla="*/ 104380 w 2993491"/>
              <a:gd name="connsiteY1" fmla="*/ 1175249 h 3308850"/>
              <a:gd name="connsiteX2" fmla="*/ 243528 w 2993491"/>
              <a:gd name="connsiteY2" fmla="*/ 2878153 h 3308850"/>
              <a:gd name="connsiteX3" fmla="*/ 1807285 w 2993491"/>
              <a:gd name="connsiteY3" fmla="*/ 3308850 h 3308850"/>
              <a:gd name="connsiteX4" fmla="*/ 2357250 w 2993491"/>
              <a:gd name="connsiteY4" fmla="*/ 3063685 h 3308850"/>
              <a:gd name="connsiteX5" fmla="*/ 2913842 w 2993491"/>
              <a:gd name="connsiteY5" fmla="*/ 2248676 h 3308850"/>
              <a:gd name="connsiteX6" fmla="*/ 2993355 w 2993491"/>
              <a:gd name="connsiteY6" fmla="*/ 1791476 h 3308850"/>
              <a:gd name="connsiteX7" fmla="*/ 2893963 w 2993491"/>
              <a:gd name="connsiteY7" fmla="*/ 1307771 h 3308850"/>
              <a:gd name="connsiteX8" fmla="*/ 2668676 w 2993491"/>
              <a:gd name="connsiteY8" fmla="*/ 870450 h 3308850"/>
              <a:gd name="connsiteX9" fmla="*/ 2019320 w 2993491"/>
              <a:gd name="connsiteY9" fmla="*/ 267476 h 3308850"/>
              <a:gd name="connsiteX10" fmla="*/ 1807285 w 2993491"/>
              <a:gd name="connsiteY10" fmla="*/ 201215 h 3308850"/>
              <a:gd name="connsiteX11" fmla="*/ 1581998 w 2993491"/>
              <a:gd name="connsiteY11" fmla="*/ 148206 h 3308850"/>
              <a:gd name="connsiteX12" fmla="*/ 1416346 w 2993491"/>
              <a:gd name="connsiteY12" fmla="*/ 115076 h 3308850"/>
              <a:gd name="connsiteX13" fmla="*/ 1270572 w 2993491"/>
              <a:gd name="connsiteY13" fmla="*/ 121702 h 3308850"/>
              <a:gd name="connsiteX14" fmla="*/ 1210937 w 2993491"/>
              <a:gd name="connsiteY14" fmla="*/ 95198 h 3308850"/>
              <a:gd name="connsiteX15" fmla="*/ 1237442 w 2993491"/>
              <a:gd name="connsiteY15" fmla="*/ 75319 h 3308850"/>
              <a:gd name="connsiteX0" fmla="*/ 1209047 w 2991601"/>
              <a:gd name="connsiteY0" fmla="*/ 0 h 3213652"/>
              <a:gd name="connsiteX1" fmla="*/ 102490 w 2991601"/>
              <a:gd name="connsiteY1" fmla="*/ 1080051 h 3213652"/>
              <a:gd name="connsiteX2" fmla="*/ 241638 w 2991601"/>
              <a:gd name="connsiteY2" fmla="*/ 2782955 h 3213652"/>
              <a:gd name="connsiteX3" fmla="*/ 1805395 w 2991601"/>
              <a:gd name="connsiteY3" fmla="*/ 3213652 h 3213652"/>
              <a:gd name="connsiteX4" fmla="*/ 2355360 w 2991601"/>
              <a:gd name="connsiteY4" fmla="*/ 2968487 h 3213652"/>
              <a:gd name="connsiteX5" fmla="*/ 2911952 w 2991601"/>
              <a:gd name="connsiteY5" fmla="*/ 2153478 h 3213652"/>
              <a:gd name="connsiteX6" fmla="*/ 2991465 w 2991601"/>
              <a:gd name="connsiteY6" fmla="*/ 1696278 h 3213652"/>
              <a:gd name="connsiteX7" fmla="*/ 2892073 w 2991601"/>
              <a:gd name="connsiteY7" fmla="*/ 1212573 h 3213652"/>
              <a:gd name="connsiteX8" fmla="*/ 2666786 w 2991601"/>
              <a:gd name="connsiteY8" fmla="*/ 775252 h 3213652"/>
              <a:gd name="connsiteX9" fmla="*/ 2017430 w 2991601"/>
              <a:gd name="connsiteY9" fmla="*/ 172278 h 3213652"/>
              <a:gd name="connsiteX10" fmla="*/ 1805395 w 2991601"/>
              <a:gd name="connsiteY10" fmla="*/ 106017 h 3213652"/>
              <a:gd name="connsiteX11" fmla="*/ 1580108 w 2991601"/>
              <a:gd name="connsiteY11" fmla="*/ 53008 h 3213652"/>
              <a:gd name="connsiteX12" fmla="*/ 1414456 w 2991601"/>
              <a:gd name="connsiteY12" fmla="*/ 19878 h 3213652"/>
              <a:gd name="connsiteX13" fmla="*/ 1268682 w 2991601"/>
              <a:gd name="connsiteY13" fmla="*/ 26504 h 3213652"/>
              <a:gd name="connsiteX14" fmla="*/ 1209047 w 2991601"/>
              <a:gd name="connsiteY14" fmla="*/ 0 h 3213652"/>
              <a:gd name="connsiteX0" fmla="*/ 564076 w 2949603"/>
              <a:gd name="connsiteY0" fmla="*/ 153160 h 3201160"/>
              <a:gd name="connsiteX1" fmla="*/ 60492 w 2949603"/>
              <a:gd name="connsiteY1" fmla="*/ 1067559 h 3201160"/>
              <a:gd name="connsiteX2" fmla="*/ 199640 w 2949603"/>
              <a:gd name="connsiteY2" fmla="*/ 2770463 h 3201160"/>
              <a:gd name="connsiteX3" fmla="*/ 1763397 w 2949603"/>
              <a:gd name="connsiteY3" fmla="*/ 3201160 h 3201160"/>
              <a:gd name="connsiteX4" fmla="*/ 2313362 w 2949603"/>
              <a:gd name="connsiteY4" fmla="*/ 2955995 h 3201160"/>
              <a:gd name="connsiteX5" fmla="*/ 2869954 w 2949603"/>
              <a:gd name="connsiteY5" fmla="*/ 2140986 h 3201160"/>
              <a:gd name="connsiteX6" fmla="*/ 2949467 w 2949603"/>
              <a:gd name="connsiteY6" fmla="*/ 1683786 h 3201160"/>
              <a:gd name="connsiteX7" fmla="*/ 2850075 w 2949603"/>
              <a:gd name="connsiteY7" fmla="*/ 1200081 h 3201160"/>
              <a:gd name="connsiteX8" fmla="*/ 2624788 w 2949603"/>
              <a:gd name="connsiteY8" fmla="*/ 762760 h 3201160"/>
              <a:gd name="connsiteX9" fmla="*/ 1975432 w 2949603"/>
              <a:gd name="connsiteY9" fmla="*/ 159786 h 3201160"/>
              <a:gd name="connsiteX10" fmla="*/ 1763397 w 2949603"/>
              <a:gd name="connsiteY10" fmla="*/ 93525 h 3201160"/>
              <a:gd name="connsiteX11" fmla="*/ 1538110 w 2949603"/>
              <a:gd name="connsiteY11" fmla="*/ 40516 h 3201160"/>
              <a:gd name="connsiteX12" fmla="*/ 1372458 w 2949603"/>
              <a:gd name="connsiteY12" fmla="*/ 7386 h 3201160"/>
              <a:gd name="connsiteX13" fmla="*/ 1226684 w 2949603"/>
              <a:gd name="connsiteY13" fmla="*/ 14012 h 3201160"/>
              <a:gd name="connsiteX14" fmla="*/ 564076 w 2949603"/>
              <a:gd name="connsiteY14" fmla="*/ 153160 h 3201160"/>
              <a:gd name="connsiteX0" fmla="*/ 564076 w 2949538"/>
              <a:gd name="connsiteY0" fmla="*/ 153160 h 3201160"/>
              <a:gd name="connsiteX1" fmla="*/ 60492 w 2949538"/>
              <a:gd name="connsiteY1" fmla="*/ 1067559 h 3201160"/>
              <a:gd name="connsiteX2" fmla="*/ 199640 w 2949538"/>
              <a:gd name="connsiteY2" fmla="*/ 2770463 h 3201160"/>
              <a:gd name="connsiteX3" fmla="*/ 1763397 w 2949538"/>
              <a:gd name="connsiteY3" fmla="*/ 3201160 h 3201160"/>
              <a:gd name="connsiteX4" fmla="*/ 2313362 w 2949538"/>
              <a:gd name="connsiteY4" fmla="*/ 2955995 h 3201160"/>
              <a:gd name="connsiteX5" fmla="*/ 2869954 w 2949538"/>
              <a:gd name="connsiteY5" fmla="*/ 2140986 h 3201160"/>
              <a:gd name="connsiteX6" fmla="*/ 2949467 w 2949538"/>
              <a:gd name="connsiteY6" fmla="*/ 1683786 h 3201160"/>
              <a:gd name="connsiteX7" fmla="*/ 2855983 w 2949538"/>
              <a:gd name="connsiteY7" fmla="*/ 1085218 h 3201160"/>
              <a:gd name="connsiteX8" fmla="*/ 2624788 w 2949538"/>
              <a:gd name="connsiteY8" fmla="*/ 762760 h 3201160"/>
              <a:gd name="connsiteX9" fmla="*/ 1975432 w 2949538"/>
              <a:gd name="connsiteY9" fmla="*/ 159786 h 3201160"/>
              <a:gd name="connsiteX10" fmla="*/ 1763397 w 2949538"/>
              <a:gd name="connsiteY10" fmla="*/ 93525 h 3201160"/>
              <a:gd name="connsiteX11" fmla="*/ 1538110 w 2949538"/>
              <a:gd name="connsiteY11" fmla="*/ 40516 h 3201160"/>
              <a:gd name="connsiteX12" fmla="*/ 1372458 w 2949538"/>
              <a:gd name="connsiteY12" fmla="*/ 7386 h 3201160"/>
              <a:gd name="connsiteX13" fmla="*/ 1226684 w 2949538"/>
              <a:gd name="connsiteY13" fmla="*/ 14012 h 3201160"/>
              <a:gd name="connsiteX14" fmla="*/ 564076 w 2949538"/>
              <a:gd name="connsiteY14" fmla="*/ 153160 h 3201160"/>
              <a:gd name="connsiteX0" fmla="*/ 564076 w 2949538"/>
              <a:gd name="connsiteY0" fmla="*/ 153160 h 3201160"/>
              <a:gd name="connsiteX1" fmla="*/ 60492 w 2949538"/>
              <a:gd name="connsiteY1" fmla="*/ 1067559 h 3201160"/>
              <a:gd name="connsiteX2" fmla="*/ 199640 w 2949538"/>
              <a:gd name="connsiteY2" fmla="*/ 2770463 h 3201160"/>
              <a:gd name="connsiteX3" fmla="*/ 1763397 w 2949538"/>
              <a:gd name="connsiteY3" fmla="*/ 3201160 h 3201160"/>
              <a:gd name="connsiteX4" fmla="*/ 2313362 w 2949538"/>
              <a:gd name="connsiteY4" fmla="*/ 2955995 h 3201160"/>
              <a:gd name="connsiteX5" fmla="*/ 2869954 w 2949538"/>
              <a:gd name="connsiteY5" fmla="*/ 2140986 h 3201160"/>
              <a:gd name="connsiteX6" fmla="*/ 2949467 w 2949538"/>
              <a:gd name="connsiteY6" fmla="*/ 1683786 h 3201160"/>
              <a:gd name="connsiteX7" fmla="*/ 2855983 w 2949538"/>
              <a:gd name="connsiteY7" fmla="*/ 1085218 h 3201160"/>
              <a:gd name="connsiteX8" fmla="*/ 2595248 w 2949538"/>
              <a:gd name="connsiteY8" fmla="*/ 653943 h 3201160"/>
              <a:gd name="connsiteX9" fmla="*/ 1975432 w 2949538"/>
              <a:gd name="connsiteY9" fmla="*/ 159786 h 3201160"/>
              <a:gd name="connsiteX10" fmla="*/ 1763397 w 2949538"/>
              <a:gd name="connsiteY10" fmla="*/ 93525 h 3201160"/>
              <a:gd name="connsiteX11" fmla="*/ 1538110 w 2949538"/>
              <a:gd name="connsiteY11" fmla="*/ 40516 h 3201160"/>
              <a:gd name="connsiteX12" fmla="*/ 1372458 w 2949538"/>
              <a:gd name="connsiteY12" fmla="*/ 7386 h 3201160"/>
              <a:gd name="connsiteX13" fmla="*/ 1226684 w 2949538"/>
              <a:gd name="connsiteY13" fmla="*/ 14012 h 3201160"/>
              <a:gd name="connsiteX14" fmla="*/ 564076 w 2949538"/>
              <a:gd name="connsiteY14" fmla="*/ 153160 h 3201160"/>
              <a:gd name="connsiteX0" fmla="*/ 564076 w 2949538"/>
              <a:gd name="connsiteY0" fmla="*/ 144905 h 3192905"/>
              <a:gd name="connsiteX1" fmla="*/ 60492 w 2949538"/>
              <a:gd name="connsiteY1" fmla="*/ 1059304 h 3192905"/>
              <a:gd name="connsiteX2" fmla="*/ 199640 w 2949538"/>
              <a:gd name="connsiteY2" fmla="*/ 2762208 h 3192905"/>
              <a:gd name="connsiteX3" fmla="*/ 1763397 w 2949538"/>
              <a:gd name="connsiteY3" fmla="*/ 3192905 h 3192905"/>
              <a:gd name="connsiteX4" fmla="*/ 2313362 w 2949538"/>
              <a:gd name="connsiteY4" fmla="*/ 2947740 h 3192905"/>
              <a:gd name="connsiteX5" fmla="*/ 2869954 w 2949538"/>
              <a:gd name="connsiteY5" fmla="*/ 2132731 h 3192905"/>
              <a:gd name="connsiteX6" fmla="*/ 2949467 w 2949538"/>
              <a:gd name="connsiteY6" fmla="*/ 1675531 h 3192905"/>
              <a:gd name="connsiteX7" fmla="*/ 2855983 w 2949538"/>
              <a:gd name="connsiteY7" fmla="*/ 1076963 h 3192905"/>
              <a:gd name="connsiteX8" fmla="*/ 2595248 w 2949538"/>
              <a:gd name="connsiteY8" fmla="*/ 645688 h 3192905"/>
              <a:gd name="connsiteX9" fmla="*/ 1975432 w 2949538"/>
              <a:gd name="connsiteY9" fmla="*/ 151531 h 3192905"/>
              <a:gd name="connsiteX10" fmla="*/ 1763397 w 2949538"/>
              <a:gd name="connsiteY10" fmla="*/ 85270 h 3192905"/>
              <a:gd name="connsiteX11" fmla="*/ 1538110 w 2949538"/>
              <a:gd name="connsiteY11" fmla="*/ 32261 h 3192905"/>
              <a:gd name="connsiteX12" fmla="*/ 1226684 w 2949538"/>
              <a:gd name="connsiteY12" fmla="*/ 5757 h 3192905"/>
              <a:gd name="connsiteX13" fmla="*/ 564076 w 2949538"/>
              <a:gd name="connsiteY13" fmla="*/ 144905 h 3192905"/>
              <a:gd name="connsiteX0" fmla="*/ 564076 w 2949538"/>
              <a:gd name="connsiteY0" fmla="*/ 146377 h 3194377"/>
              <a:gd name="connsiteX1" fmla="*/ 60492 w 2949538"/>
              <a:gd name="connsiteY1" fmla="*/ 1060776 h 3194377"/>
              <a:gd name="connsiteX2" fmla="*/ 199640 w 2949538"/>
              <a:gd name="connsiteY2" fmla="*/ 2763680 h 3194377"/>
              <a:gd name="connsiteX3" fmla="*/ 1763397 w 2949538"/>
              <a:gd name="connsiteY3" fmla="*/ 3194377 h 3194377"/>
              <a:gd name="connsiteX4" fmla="*/ 2313362 w 2949538"/>
              <a:gd name="connsiteY4" fmla="*/ 2949212 h 3194377"/>
              <a:gd name="connsiteX5" fmla="*/ 2869954 w 2949538"/>
              <a:gd name="connsiteY5" fmla="*/ 2134203 h 3194377"/>
              <a:gd name="connsiteX6" fmla="*/ 2949467 w 2949538"/>
              <a:gd name="connsiteY6" fmla="*/ 1677003 h 3194377"/>
              <a:gd name="connsiteX7" fmla="*/ 2855983 w 2949538"/>
              <a:gd name="connsiteY7" fmla="*/ 1078435 h 3194377"/>
              <a:gd name="connsiteX8" fmla="*/ 2595248 w 2949538"/>
              <a:gd name="connsiteY8" fmla="*/ 647160 h 3194377"/>
              <a:gd name="connsiteX9" fmla="*/ 1975432 w 2949538"/>
              <a:gd name="connsiteY9" fmla="*/ 153003 h 3194377"/>
              <a:gd name="connsiteX10" fmla="*/ 1538110 w 2949538"/>
              <a:gd name="connsiteY10" fmla="*/ 33733 h 3194377"/>
              <a:gd name="connsiteX11" fmla="*/ 1226684 w 2949538"/>
              <a:gd name="connsiteY11" fmla="*/ 7229 h 3194377"/>
              <a:gd name="connsiteX12" fmla="*/ 564076 w 2949538"/>
              <a:gd name="connsiteY12" fmla="*/ 146377 h 3194377"/>
              <a:gd name="connsiteX0" fmla="*/ 564076 w 2949538"/>
              <a:gd name="connsiteY0" fmla="*/ 146377 h 3194377"/>
              <a:gd name="connsiteX1" fmla="*/ 60492 w 2949538"/>
              <a:gd name="connsiteY1" fmla="*/ 1060776 h 3194377"/>
              <a:gd name="connsiteX2" fmla="*/ 199640 w 2949538"/>
              <a:gd name="connsiteY2" fmla="*/ 2763680 h 3194377"/>
              <a:gd name="connsiteX3" fmla="*/ 1763397 w 2949538"/>
              <a:gd name="connsiteY3" fmla="*/ 3194377 h 3194377"/>
              <a:gd name="connsiteX4" fmla="*/ 2313362 w 2949538"/>
              <a:gd name="connsiteY4" fmla="*/ 2949212 h 3194377"/>
              <a:gd name="connsiteX5" fmla="*/ 2869954 w 2949538"/>
              <a:gd name="connsiteY5" fmla="*/ 2134203 h 3194377"/>
              <a:gd name="connsiteX6" fmla="*/ 2949467 w 2949538"/>
              <a:gd name="connsiteY6" fmla="*/ 1677003 h 3194377"/>
              <a:gd name="connsiteX7" fmla="*/ 2855983 w 2949538"/>
              <a:gd name="connsiteY7" fmla="*/ 1078435 h 3194377"/>
              <a:gd name="connsiteX8" fmla="*/ 2595248 w 2949538"/>
              <a:gd name="connsiteY8" fmla="*/ 647160 h 3194377"/>
              <a:gd name="connsiteX9" fmla="*/ 1975432 w 2949538"/>
              <a:gd name="connsiteY9" fmla="*/ 153003 h 3194377"/>
              <a:gd name="connsiteX10" fmla="*/ 1538110 w 2949538"/>
              <a:gd name="connsiteY10" fmla="*/ 33733 h 3194377"/>
              <a:gd name="connsiteX11" fmla="*/ 1226684 w 2949538"/>
              <a:gd name="connsiteY11" fmla="*/ 7229 h 3194377"/>
              <a:gd name="connsiteX12" fmla="*/ 564076 w 2949538"/>
              <a:gd name="connsiteY12" fmla="*/ 146377 h 3194377"/>
              <a:gd name="connsiteX0" fmla="*/ 678882 w 3064344"/>
              <a:gd name="connsiteY0" fmla="*/ 146377 h 3194377"/>
              <a:gd name="connsiteX1" fmla="*/ 23660 w 3064344"/>
              <a:gd name="connsiteY1" fmla="*/ 1451714 h 3194377"/>
              <a:gd name="connsiteX2" fmla="*/ 314446 w 3064344"/>
              <a:gd name="connsiteY2" fmla="*/ 2763680 h 3194377"/>
              <a:gd name="connsiteX3" fmla="*/ 1878203 w 3064344"/>
              <a:gd name="connsiteY3" fmla="*/ 3194377 h 3194377"/>
              <a:gd name="connsiteX4" fmla="*/ 2428168 w 3064344"/>
              <a:gd name="connsiteY4" fmla="*/ 2949212 h 3194377"/>
              <a:gd name="connsiteX5" fmla="*/ 2984760 w 3064344"/>
              <a:gd name="connsiteY5" fmla="*/ 2134203 h 3194377"/>
              <a:gd name="connsiteX6" fmla="*/ 3064273 w 3064344"/>
              <a:gd name="connsiteY6" fmla="*/ 1677003 h 3194377"/>
              <a:gd name="connsiteX7" fmla="*/ 2970789 w 3064344"/>
              <a:gd name="connsiteY7" fmla="*/ 1078435 h 3194377"/>
              <a:gd name="connsiteX8" fmla="*/ 2710054 w 3064344"/>
              <a:gd name="connsiteY8" fmla="*/ 647160 h 3194377"/>
              <a:gd name="connsiteX9" fmla="*/ 2090238 w 3064344"/>
              <a:gd name="connsiteY9" fmla="*/ 153003 h 3194377"/>
              <a:gd name="connsiteX10" fmla="*/ 1652916 w 3064344"/>
              <a:gd name="connsiteY10" fmla="*/ 33733 h 3194377"/>
              <a:gd name="connsiteX11" fmla="*/ 1341490 w 3064344"/>
              <a:gd name="connsiteY11" fmla="*/ 7229 h 3194377"/>
              <a:gd name="connsiteX12" fmla="*/ 678882 w 3064344"/>
              <a:gd name="connsiteY12" fmla="*/ 146377 h 3194377"/>
              <a:gd name="connsiteX0" fmla="*/ 655721 w 3041183"/>
              <a:gd name="connsiteY0" fmla="*/ 146377 h 3194377"/>
              <a:gd name="connsiteX1" fmla="*/ 499 w 3041183"/>
              <a:gd name="connsiteY1" fmla="*/ 1451714 h 3194377"/>
              <a:gd name="connsiteX2" fmla="*/ 291285 w 3041183"/>
              <a:gd name="connsiteY2" fmla="*/ 2763680 h 3194377"/>
              <a:gd name="connsiteX3" fmla="*/ 1855042 w 3041183"/>
              <a:gd name="connsiteY3" fmla="*/ 3194377 h 3194377"/>
              <a:gd name="connsiteX4" fmla="*/ 2405007 w 3041183"/>
              <a:gd name="connsiteY4" fmla="*/ 2949212 h 3194377"/>
              <a:gd name="connsiteX5" fmla="*/ 2961599 w 3041183"/>
              <a:gd name="connsiteY5" fmla="*/ 2134203 h 3194377"/>
              <a:gd name="connsiteX6" fmla="*/ 3041112 w 3041183"/>
              <a:gd name="connsiteY6" fmla="*/ 1677003 h 3194377"/>
              <a:gd name="connsiteX7" fmla="*/ 2947628 w 3041183"/>
              <a:gd name="connsiteY7" fmla="*/ 1078435 h 3194377"/>
              <a:gd name="connsiteX8" fmla="*/ 2686893 w 3041183"/>
              <a:gd name="connsiteY8" fmla="*/ 647160 h 3194377"/>
              <a:gd name="connsiteX9" fmla="*/ 2067077 w 3041183"/>
              <a:gd name="connsiteY9" fmla="*/ 153003 h 3194377"/>
              <a:gd name="connsiteX10" fmla="*/ 1629755 w 3041183"/>
              <a:gd name="connsiteY10" fmla="*/ 33733 h 3194377"/>
              <a:gd name="connsiteX11" fmla="*/ 1318329 w 3041183"/>
              <a:gd name="connsiteY11" fmla="*/ 7229 h 3194377"/>
              <a:gd name="connsiteX12" fmla="*/ 655721 w 3041183"/>
              <a:gd name="connsiteY12" fmla="*/ 146377 h 3194377"/>
              <a:gd name="connsiteX0" fmla="*/ 655720 w 3041182"/>
              <a:gd name="connsiteY0" fmla="*/ 146377 h 3162134"/>
              <a:gd name="connsiteX1" fmla="*/ 498 w 3041182"/>
              <a:gd name="connsiteY1" fmla="*/ 1451714 h 3162134"/>
              <a:gd name="connsiteX2" fmla="*/ 291284 w 3041182"/>
              <a:gd name="connsiteY2" fmla="*/ 2763680 h 3162134"/>
              <a:gd name="connsiteX3" fmla="*/ 1593121 w 3041182"/>
              <a:gd name="connsiteY3" fmla="*/ 3162134 h 3162134"/>
              <a:gd name="connsiteX4" fmla="*/ 2405006 w 3041182"/>
              <a:gd name="connsiteY4" fmla="*/ 2949212 h 3162134"/>
              <a:gd name="connsiteX5" fmla="*/ 2961598 w 3041182"/>
              <a:gd name="connsiteY5" fmla="*/ 2134203 h 3162134"/>
              <a:gd name="connsiteX6" fmla="*/ 3041111 w 3041182"/>
              <a:gd name="connsiteY6" fmla="*/ 1677003 h 3162134"/>
              <a:gd name="connsiteX7" fmla="*/ 2947627 w 3041182"/>
              <a:gd name="connsiteY7" fmla="*/ 1078435 h 3162134"/>
              <a:gd name="connsiteX8" fmla="*/ 2686892 w 3041182"/>
              <a:gd name="connsiteY8" fmla="*/ 647160 h 3162134"/>
              <a:gd name="connsiteX9" fmla="*/ 2067076 w 3041182"/>
              <a:gd name="connsiteY9" fmla="*/ 153003 h 3162134"/>
              <a:gd name="connsiteX10" fmla="*/ 1629754 w 3041182"/>
              <a:gd name="connsiteY10" fmla="*/ 33733 h 3162134"/>
              <a:gd name="connsiteX11" fmla="*/ 1318328 w 3041182"/>
              <a:gd name="connsiteY11" fmla="*/ 7229 h 3162134"/>
              <a:gd name="connsiteX12" fmla="*/ 655720 w 3041182"/>
              <a:gd name="connsiteY12" fmla="*/ 146377 h 3162134"/>
              <a:gd name="connsiteX0" fmla="*/ 655720 w 3041182"/>
              <a:gd name="connsiteY0" fmla="*/ 146377 h 3162134"/>
              <a:gd name="connsiteX1" fmla="*/ 498 w 3041182"/>
              <a:gd name="connsiteY1" fmla="*/ 1451714 h 3162134"/>
              <a:gd name="connsiteX2" fmla="*/ 291284 w 3041182"/>
              <a:gd name="connsiteY2" fmla="*/ 2763680 h 3162134"/>
              <a:gd name="connsiteX3" fmla="*/ 1593121 w 3041182"/>
              <a:gd name="connsiteY3" fmla="*/ 3162134 h 3162134"/>
              <a:gd name="connsiteX4" fmla="*/ 2405006 w 3041182"/>
              <a:gd name="connsiteY4" fmla="*/ 2949212 h 3162134"/>
              <a:gd name="connsiteX5" fmla="*/ 2961598 w 3041182"/>
              <a:gd name="connsiteY5" fmla="*/ 2134203 h 3162134"/>
              <a:gd name="connsiteX6" fmla="*/ 3041111 w 3041182"/>
              <a:gd name="connsiteY6" fmla="*/ 1677003 h 3162134"/>
              <a:gd name="connsiteX7" fmla="*/ 2947627 w 3041182"/>
              <a:gd name="connsiteY7" fmla="*/ 1078435 h 3162134"/>
              <a:gd name="connsiteX8" fmla="*/ 2686892 w 3041182"/>
              <a:gd name="connsiteY8" fmla="*/ 647160 h 3162134"/>
              <a:gd name="connsiteX9" fmla="*/ 2067076 w 3041182"/>
              <a:gd name="connsiteY9" fmla="*/ 153003 h 3162134"/>
              <a:gd name="connsiteX10" fmla="*/ 1629754 w 3041182"/>
              <a:gd name="connsiteY10" fmla="*/ 33733 h 3162134"/>
              <a:gd name="connsiteX11" fmla="*/ 1318328 w 3041182"/>
              <a:gd name="connsiteY11" fmla="*/ 7229 h 3162134"/>
              <a:gd name="connsiteX12" fmla="*/ 655720 w 3041182"/>
              <a:gd name="connsiteY12" fmla="*/ 146377 h 3162134"/>
              <a:gd name="connsiteX0" fmla="*/ 655720 w 3041182"/>
              <a:gd name="connsiteY0" fmla="*/ 146377 h 3162134"/>
              <a:gd name="connsiteX1" fmla="*/ 498 w 3041182"/>
              <a:gd name="connsiteY1" fmla="*/ 1451714 h 3162134"/>
              <a:gd name="connsiteX2" fmla="*/ 291284 w 3041182"/>
              <a:gd name="connsiteY2" fmla="*/ 2763680 h 3162134"/>
              <a:gd name="connsiteX3" fmla="*/ 1593121 w 3041182"/>
              <a:gd name="connsiteY3" fmla="*/ 3162134 h 3162134"/>
              <a:gd name="connsiteX4" fmla="*/ 2405006 w 3041182"/>
              <a:gd name="connsiteY4" fmla="*/ 2896817 h 3162134"/>
              <a:gd name="connsiteX5" fmla="*/ 2961598 w 3041182"/>
              <a:gd name="connsiteY5" fmla="*/ 2134203 h 3162134"/>
              <a:gd name="connsiteX6" fmla="*/ 3041111 w 3041182"/>
              <a:gd name="connsiteY6" fmla="*/ 1677003 h 3162134"/>
              <a:gd name="connsiteX7" fmla="*/ 2947627 w 3041182"/>
              <a:gd name="connsiteY7" fmla="*/ 1078435 h 3162134"/>
              <a:gd name="connsiteX8" fmla="*/ 2686892 w 3041182"/>
              <a:gd name="connsiteY8" fmla="*/ 647160 h 3162134"/>
              <a:gd name="connsiteX9" fmla="*/ 2067076 w 3041182"/>
              <a:gd name="connsiteY9" fmla="*/ 153003 h 3162134"/>
              <a:gd name="connsiteX10" fmla="*/ 1629754 w 3041182"/>
              <a:gd name="connsiteY10" fmla="*/ 33733 h 3162134"/>
              <a:gd name="connsiteX11" fmla="*/ 1318328 w 3041182"/>
              <a:gd name="connsiteY11" fmla="*/ 7229 h 3162134"/>
              <a:gd name="connsiteX12" fmla="*/ 655720 w 3041182"/>
              <a:gd name="connsiteY12" fmla="*/ 146377 h 3162134"/>
              <a:gd name="connsiteX0" fmla="*/ 655720 w 3041182"/>
              <a:gd name="connsiteY0" fmla="*/ 146377 h 3109741"/>
              <a:gd name="connsiteX1" fmla="*/ 498 w 3041182"/>
              <a:gd name="connsiteY1" fmla="*/ 1451714 h 3109741"/>
              <a:gd name="connsiteX2" fmla="*/ 291284 w 3041182"/>
              <a:gd name="connsiteY2" fmla="*/ 2763680 h 3109741"/>
              <a:gd name="connsiteX3" fmla="*/ 1518287 w 3041182"/>
              <a:gd name="connsiteY3" fmla="*/ 3109741 h 3109741"/>
              <a:gd name="connsiteX4" fmla="*/ 2405006 w 3041182"/>
              <a:gd name="connsiteY4" fmla="*/ 2896817 h 3109741"/>
              <a:gd name="connsiteX5" fmla="*/ 2961598 w 3041182"/>
              <a:gd name="connsiteY5" fmla="*/ 2134203 h 3109741"/>
              <a:gd name="connsiteX6" fmla="*/ 3041111 w 3041182"/>
              <a:gd name="connsiteY6" fmla="*/ 1677003 h 3109741"/>
              <a:gd name="connsiteX7" fmla="*/ 2947627 w 3041182"/>
              <a:gd name="connsiteY7" fmla="*/ 1078435 h 3109741"/>
              <a:gd name="connsiteX8" fmla="*/ 2686892 w 3041182"/>
              <a:gd name="connsiteY8" fmla="*/ 647160 h 3109741"/>
              <a:gd name="connsiteX9" fmla="*/ 2067076 w 3041182"/>
              <a:gd name="connsiteY9" fmla="*/ 153003 h 3109741"/>
              <a:gd name="connsiteX10" fmla="*/ 1629754 w 3041182"/>
              <a:gd name="connsiteY10" fmla="*/ 33733 h 3109741"/>
              <a:gd name="connsiteX11" fmla="*/ 1318328 w 3041182"/>
              <a:gd name="connsiteY11" fmla="*/ 7229 h 3109741"/>
              <a:gd name="connsiteX12" fmla="*/ 655720 w 3041182"/>
              <a:gd name="connsiteY12" fmla="*/ 146377 h 3109741"/>
              <a:gd name="connsiteX0" fmla="*/ 683078 w 3068540"/>
              <a:gd name="connsiteY0" fmla="*/ 146377 h 3109741"/>
              <a:gd name="connsiteX1" fmla="*/ 27856 w 3068540"/>
              <a:gd name="connsiteY1" fmla="*/ 1451714 h 3109741"/>
              <a:gd name="connsiteX2" fmla="*/ 265470 w 3068540"/>
              <a:gd name="connsiteY2" fmla="*/ 2550075 h 3109741"/>
              <a:gd name="connsiteX3" fmla="*/ 1545645 w 3068540"/>
              <a:gd name="connsiteY3" fmla="*/ 3109741 h 3109741"/>
              <a:gd name="connsiteX4" fmla="*/ 2432364 w 3068540"/>
              <a:gd name="connsiteY4" fmla="*/ 2896817 h 3109741"/>
              <a:gd name="connsiteX5" fmla="*/ 2988956 w 3068540"/>
              <a:gd name="connsiteY5" fmla="*/ 2134203 h 3109741"/>
              <a:gd name="connsiteX6" fmla="*/ 3068469 w 3068540"/>
              <a:gd name="connsiteY6" fmla="*/ 1677003 h 3109741"/>
              <a:gd name="connsiteX7" fmla="*/ 2974985 w 3068540"/>
              <a:gd name="connsiteY7" fmla="*/ 1078435 h 3109741"/>
              <a:gd name="connsiteX8" fmla="*/ 2714250 w 3068540"/>
              <a:gd name="connsiteY8" fmla="*/ 647160 h 3109741"/>
              <a:gd name="connsiteX9" fmla="*/ 2094434 w 3068540"/>
              <a:gd name="connsiteY9" fmla="*/ 153003 h 3109741"/>
              <a:gd name="connsiteX10" fmla="*/ 1657112 w 3068540"/>
              <a:gd name="connsiteY10" fmla="*/ 33733 h 3109741"/>
              <a:gd name="connsiteX11" fmla="*/ 1345686 w 3068540"/>
              <a:gd name="connsiteY11" fmla="*/ 7229 h 3109741"/>
              <a:gd name="connsiteX12" fmla="*/ 683078 w 3068540"/>
              <a:gd name="connsiteY12" fmla="*/ 146377 h 3109741"/>
              <a:gd name="connsiteX0" fmla="*/ 683078 w 3068540"/>
              <a:gd name="connsiteY0" fmla="*/ 146377 h 3112185"/>
              <a:gd name="connsiteX1" fmla="*/ 27856 w 3068540"/>
              <a:gd name="connsiteY1" fmla="*/ 1451714 h 3112185"/>
              <a:gd name="connsiteX2" fmla="*/ 265470 w 3068540"/>
              <a:gd name="connsiteY2" fmla="*/ 2550075 h 3112185"/>
              <a:gd name="connsiteX3" fmla="*/ 1545645 w 3068540"/>
              <a:gd name="connsiteY3" fmla="*/ 3109741 h 3112185"/>
              <a:gd name="connsiteX4" fmla="*/ 2432364 w 3068540"/>
              <a:gd name="connsiteY4" fmla="*/ 2896817 h 3112185"/>
              <a:gd name="connsiteX5" fmla="*/ 2988956 w 3068540"/>
              <a:gd name="connsiteY5" fmla="*/ 2134203 h 3112185"/>
              <a:gd name="connsiteX6" fmla="*/ 3068469 w 3068540"/>
              <a:gd name="connsiteY6" fmla="*/ 1677003 h 3112185"/>
              <a:gd name="connsiteX7" fmla="*/ 2974985 w 3068540"/>
              <a:gd name="connsiteY7" fmla="*/ 1078435 h 3112185"/>
              <a:gd name="connsiteX8" fmla="*/ 2714250 w 3068540"/>
              <a:gd name="connsiteY8" fmla="*/ 647160 h 3112185"/>
              <a:gd name="connsiteX9" fmla="*/ 2094434 w 3068540"/>
              <a:gd name="connsiteY9" fmla="*/ 153003 h 3112185"/>
              <a:gd name="connsiteX10" fmla="*/ 1657112 w 3068540"/>
              <a:gd name="connsiteY10" fmla="*/ 33733 h 3112185"/>
              <a:gd name="connsiteX11" fmla="*/ 1345686 w 3068540"/>
              <a:gd name="connsiteY11" fmla="*/ 7229 h 3112185"/>
              <a:gd name="connsiteX12" fmla="*/ 683078 w 3068540"/>
              <a:gd name="connsiteY12" fmla="*/ 146377 h 3112185"/>
              <a:gd name="connsiteX0" fmla="*/ 683078 w 3068540"/>
              <a:gd name="connsiteY0" fmla="*/ 146377 h 3112185"/>
              <a:gd name="connsiteX1" fmla="*/ 27856 w 3068540"/>
              <a:gd name="connsiteY1" fmla="*/ 1451714 h 3112185"/>
              <a:gd name="connsiteX2" fmla="*/ 265470 w 3068540"/>
              <a:gd name="connsiteY2" fmla="*/ 2550075 h 3112185"/>
              <a:gd name="connsiteX3" fmla="*/ 1545645 w 3068540"/>
              <a:gd name="connsiteY3" fmla="*/ 3109741 h 3112185"/>
              <a:gd name="connsiteX4" fmla="*/ 2432364 w 3068540"/>
              <a:gd name="connsiteY4" fmla="*/ 2896817 h 3112185"/>
              <a:gd name="connsiteX5" fmla="*/ 2988956 w 3068540"/>
              <a:gd name="connsiteY5" fmla="*/ 2134203 h 3112185"/>
              <a:gd name="connsiteX6" fmla="*/ 3068469 w 3068540"/>
              <a:gd name="connsiteY6" fmla="*/ 1677003 h 3112185"/>
              <a:gd name="connsiteX7" fmla="*/ 2974985 w 3068540"/>
              <a:gd name="connsiteY7" fmla="*/ 1078435 h 3112185"/>
              <a:gd name="connsiteX8" fmla="*/ 2714250 w 3068540"/>
              <a:gd name="connsiteY8" fmla="*/ 647160 h 3112185"/>
              <a:gd name="connsiteX9" fmla="*/ 2094434 w 3068540"/>
              <a:gd name="connsiteY9" fmla="*/ 153003 h 3112185"/>
              <a:gd name="connsiteX10" fmla="*/ 1657112 w 3068540"/>
              <a:gd name="connsiteY10" fmla="*/ 33733 h 3112185"/>
              <a:gd name="connsiteX11" fmla="*/ 1345686 w 3068540"/>
              <a:gd name="connsiteY11" fmla="*/ 7229 h 3112185"/>
              <a:gd name="connsiteX12" fmla="*/ 683078 w 3068540"/>
              <a:gd name="connsiteY12" fmla="*/ 146377 h 3112185"/>
              <a:gd name="connsiteX0" fmla="*/ 683078 w 3068540"/>
              <a:gd name="connsiteY0" fmla="*/ 143148 h 3108956"/>
              <a:gd name="connsiteX1" fmla="*/ 27856 w 3068540"/>
              <a:gd name="connsiteY1" fmla="*/ 1448485 h 3108956"/>
              <a:gd name="connsiteX2" fmla="*/ 265470 w 3068540"/>
              <a:gd name="connsiteY2" fmla="*/ 2546846 h 3108956"/>
              <a:gd name="connsiteX3" fmla="*/ 1545645 w 3068540"/>
              <a:gd name="connsiteY3" fmla="*/ 3106512 h 3108956"/>
              <a:gd name="connsiteX4" fmla="*/ 2432364 w 3068540"/>
              <a:gd name="connsiteY4" fmla="*/ 2893588 h 3108956"/>
              <a:gd name="connsiteX5" fmla="*/ 2988956 w 3068540"/>
              <a:gd name="connsiteY5" fmla="*/ 2130974 h 3108956"/>
              <a:gd name="connsiteX6" fmla="*/ 3068469 w 3068540"/>
              <a:gd name="connsiteY6" fmla="*/ 1673774 h 3108956"/>
              <a:gd name="connsiteX7" fmla="*/ 2974985 w 3068540"/>
              <a:gd name="connsiteY7" fmla="*/ 1075206 h 3108956"/>
              <a:gd name="connsiteX8" fmla="*/ 2714250 w 3068540"/>
              <a:gd name="connsiteY8" fmla="*/ 643931 h 3108956"/>
              <a:gd name="connsiteX9" fmla="*/ 2094434 w 3068540"/>
              <a:gd name="connsiteY9" fmla="*/ 149774 h 3108956"/>
              <a:gd name="connsiteX10" fmla="*/ 1345686 w 3068540"/>
              <a:gd name="connsiteY10" fmla="*/ 4000 h 3108956"/>
              <a:gd name="connsiteX11" fmla="*/ 683078 w 3068540"/>
              <a:gd name="connsiteY11" fmla="*/ 143148 h 3108956"/>
              <a:gd name="connsiteX0" fmla="*/ 683078 w 3082038"/>
              <a:gd name="connsiteY0" fmla="*/ 143148 h 3108956"/>
              <a:gd name="connsiteX1" fmla="*/ 27856 w 3082038"/>
              <a:gd name="connsiteY1" fmla="*/ 1448485 h 3108956"/>
              <a:gd name="connsiteX2" fmla="*/ 265470 w 3082038"/>
              <a:gd name="connsiteY2" fmla="*/ 2546846 h 3108956"/>
              <a:gd name="connsiteX3" fmla="*/ 1545645 w 3082038"/>
              <a:gd name="connsiteY3" fmla="*/ 3106512 h 3108956"/>
              <a:gd name="connsiteX4" fmla="*/ 2432364 w 3082038"/>
              <a:gd name="connsiteY4" fmla="*/ 2893588 h 3108956"/>
              <a:gd name="connsiteX5" fmla="*/ 2988956 w 3082038"/>
              <a:gd name="connsiteY5" fmla="*/ 2130974 h 3108956"/>
              <a:gd name="connsiteX6" fmla="*/ 3068469 w 3082038"/>
              <a:gd name="connsiteY6" fmla="*/ 1673774 h 3108956"/>
              <a:gd name="connsiteX7" fmla="*/ 2974985 w 3082038"/>
              <a:gd name="connsiteY7" fmla="*/ 1075206 h 3108956"/>
              <a:gd name="connsiteX8" fmla="*/ 2094434 w 3082038"/>
              <a:gd name="connsiteY8" fmla="*/ 149774 h 3108956"/>
              <a:gd name="connsiteX9" fmla="*/ 1345686 w 3082038"/>
              <a:gd name="connsiteY9" fmla="*/ 4000 h 3108956"/>
              <a:gd name="connsiteX10" fmla="*/ 683078 w 3082038"/>
              <a:gd name="connsiteY10" fmla="*/ 143148 h 3108956"/>
              <a:gd name="connsiteX0" fmla="*/ 683078 w 3082038"/>
              <a:gd name="connsiteY0" fmla="*/ 137480 h 3103288"/>
              <a:gd name="connsiteX1" fmla="*/ 27856 w 3082038"/>
              <a:gd name="connsiteY1" fmla="*/ 1442817 h 3103288"/>
              <a:gd name="connsiteX2" fmla="*/ 265470 w 3082038"/>
              <a:gd name="connsiteY2" fmla="*/ 2541178 h 3103288"/>
              <a:gd name="connsiteX3" fmla="*/ 1545645 w 3082038"/>
              <a:gd name="connsiteY3" fmla="*/ 3100844 h 3103288"/>
              <a:gd name="connsiteX4" fmla="*/ 2432364 w 3082038"/>
              <a:gd name="connsiteY4" fmla="*/ 2887920 h 3103288"/>
              <a:gd name="connsiteX5" fmla="*/ 2988956 w 3082038"/>
              <a:gd name="connsiteY5" fmla="*/ 2125306 h 3103288"/>
              <a:gd name="connsiteX6" fmla="*/ 3068469 w 3082038"/>
              <a:gd name="connsiteY6" fmla="*/ 1668106 h 3103288"/>
              <a:gd name="connsiteX7" fmla="*/ 2974985 w 3082038"/>
              <a:gd name="connsiteY7" fmla="*/ 1069538 h 3103288"/>
              <a:gd name="connsiteX8" fmla="*/ 2094434 w 3082038"/>
              <a:gd name="connsiteY8" fmla="*/ 144106 h 3103288"/>
              <a:gd name="connsiteX9" fmla="*/ 683078 w 3082038"/>
              <a:gd name="connsiteY9" fmla="*/ 137480 h 3103288"/>
              <a:gd name="connsiteX0" fmla="*/ 683078 w 3082038"/>
              <a:gd name="connsiteY0" fmla="*/ 137480 h 3103288"/>
              <a:gd name="connsiteX1" fmla="*/ 27856 w 3082038"/>
              <a:gd name="connsiteY1" fmla="*/ 1442817 h 3103288"/>
              <a:gd name="connsiteX2" fmla="*/ 265470 w 3082038"/>
              <a:gd name="connsiteY2" fmla="*/ 2541178 h 3103288"/>
              <a:gd name="connsiteX3" fmla="*/ 1545645 w 3082038"/>
              <a:gd name="connsiteY3" fmla="*/ 3100844 h 3103288"/>
              <a:gd name="connsiteX4" fmla="*/ 2432364 w 3082038"/>
              <a:gd name="connsiteY4" fmla="*/ 2887920 h 3103288"/>
              <a:gd name="connsiteX5" fmla="*/ 3068469 w 3082038"/>
              <a:gd name="connsiteY5" fmla="*/ 1668106 h 3103288"/>
              <a:gd name="connsiteX6" fmla="*/ 2974985 w 3082038"/>
              <a:gd name="connsiteY6" fmla="*/ 1069538 h 3103288"/>
              <a:gd name="connsiteX7" fmla="*/ 2094434 w 3082038"/>
              <a:gd name="connsiteY7" fmla="*/ 144106 h 3103288"/>
              <a:gd name="connsiteX8" fmla="*/ 683078 w 3082038"/>
              <a:gd name="connsiteY8" fmla="*/ 137480 h 3103288"/>
              <a:gd name="connsiteX0" fmla="*/ 683078 w 2980867"/>
              <a:gd name="connsiteY0" fmla="*/ 137480 h 3121480"/>
              <a:gd name="connsiteX1" fmla="*/ 27856 w 2980867"/>
              <a:gd name="connsiteY1" fmla="*/ 1442817 h 3121480"/>
              <a:gd name="connsiteX2" fmla="*/ 265470 w 2980867"/>
              <a:gd name="connsiteY2" fmla="*/ 2541178 h 3121480"/>
              <a:gd name="connsiteX3" fmla="*/ 1545645 w 2980867"/>
              <a:gd name="connsiteY3" fmla="*/ 3100844 h 3121480"/>
              <a:gd name="connsiteX4" fmla="*/ 2432364 w 2980867"/>
              <a:gd name="connsiteY4" fmla="*/ 2887920 h 3121480"/>
              <a:gd name="connsiteX5" fmla="*/ 2974985 w 2980867"/>
              <a:gd name="connsiteY5" fmla="*/ 1069538 h 3121480"/>
              <a:gd name="connsiteX6" fmla="*/ 2094434 w 2980867"/>
              <a:gd name="connsiteY6" fmla="*/ 144106 h 3121480"/>
              <a:gd name="connsiteX7" fmla="*/ 683078 w 2980867"/>
              <a:gd name="connsiteY7" fmla="*/ 137480 h 3121480"/>
              <a:gd name="connsiteX0" fmla="*/ 683078 w 2992555"/>
              <a:gd name="connsiteY0" fmla="*/ 137480 h 3103288"/>
              <a:gd name="connsiteX1" fmla="*/ 27856 w 2992555"/>
              <a:gd name="connsiteY1" fmla="*/ 1442817 h 3103288"/>
              <a:gd name="connsiteX2" fmla="*/ 265470 w 2992555"/>
              <a:gd name="connsiteY2" fmla="*/ 2541178 h 3103288"/>
              <a:gd name="connsiteX3" fmla="*/ 1545645 w 2992555"/>
              <a:gd name="connsiteY3" fmla="*/ 3100844 h 3103288"/>
              <a:gd name="connsiteX4" fmla="*/ 2593572 w 2992555"/>
              <a:gd name="connsiteY4" fmla="*/ 2617316 h 3103288"/>
              <a:gd name="connsiteX5" fmla="*/ 2974985 w 2992555"/>
              <a:gd name="connsiteY5" fmla="*/ 1069538 h 3103288"/>
              <a:gd name="connsiteX6" fmla="*/ 2094434 w 2992555"/>
              <a:gd name="connsiteY6" fmla="*/ 144106 h 3103288"/>
              <a:gd name="connsiteX7" fmla="*/ 683078 w 2992555"/>
              <a:gd name="connsiteY7" fmla="*/ 137480 h 3103288"/>
              <a:gd name="connsiteX0" fmla="*/ 663919 w 2973396"/>
              <a:gd name="connsiteY0" fmla="*/ 130849 h 3096776"/>
              <a:gd name="connsiteX1" fmla="*/ 31428 w 2973396"/>
              <a:gd name="connsiteY1" fmla="*/ 1337983 h 3096776"/>
              <a:gd name="connsiteX2" fmla="*/ 246311 w 2973396"/>
              <a:gd name="connsiteY2" fmla="*/ 2534547 h 3096776"/>
              <a:gd name="connsiteX3" fmla="*/ 1526486 w 2973396"/>
              <a:gd name="connsiteY3" fmla="*/ 3094213 h 3096776"/>
              <a:gd name="connsiteX4" fmla="*/ 2574413 w 2973396"/>
              <a:gd name="connsiteY4" fmla="*/ 2610685 h 3096776"/>
              <a:gd name="connsiteX5" fmla="*/ 2955826 w 2973396"/>
              <a:gd name="connsiteY5" fmla="*/ 1062907 h 3096776"/>
              <a:gd name="connsiteX6" fmla="*/ 2075275 w 2973396"/>
              <a:gd name="connsiteY6" fmla="*/ 137475 h 3096776"/>
              <a:gd name="connsiteX7" fmla="*/ 663919 w 2973396"/>
              <a:gd name="connsiteY7" fmla="*/ 130849 h 309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3396" h="3096776">
                <a:moveTo>
                  <a:pt x="663919" y="130849"/>
                </a:moveTo>
                <a:cubicBezTo>
                  <a:pt x="323278" y="330934"/>
                  <a:pt x="101029" y="937367"/>
                  <a:pt x="31428" y="1337983"/>
                </a:cubicBezTo>
                <a:cubicBezTo>
                  <a:pt x="-38173" y="1738599"/>
                  <a:pt x="-2865" y="2241842"/>
                  <a:pt x="246311" y="2534547"/>
                </a:cubicBezTo>
                <a:cubicBezTo>
                  <a:pt x="495487" y="2827252"/>
                  <a:pt x="891046" y="3127696"/>
                  <a:pt x="1526486" y="3094213"/>
                </a:cubicBezTo>
                <a:cubicBezTo>
                  <a:pt x="1731471" y="3089067"/>
                  <a:pt x="2336190" y="2949236"/>
                  <a:pt x="2574413" y="2610685"/>
                </a:cubicBezTo>
                <a:cubicBezTo>
                  <a:pt x="2812636" y="2272134"/>
                  <a:pt x="3039016" y="1475109"/>
                  <a:pt x="2955826" y="1062907"/>
                </a:cubicBezTo>
                <a:cubicBezTo>
                  <a:pt x="2872636" y="650705"/>
                  <a:pt x="2346825" y="316009"/>
                  <a:pt x="2075275" y="137475"/>
                </a:cubicBezTo>
                <a:cubicBezTo>
                  <a:pt x="1693290" y="-17868"/>
                  <a:pt x="1004560" y="-69236"/>
                  <a:pt x="663919" y="130849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Jesus Shows the Need for Prayer and for Humility | Life of Jesus">
            <a:extLst>
              <a:ext uri="{FF2B5EF4-FFF2-40B4-BE49-F238E27FC236}">
                <a16:creationId xmlns:a16="http://schemas.microsoft.com/office/drawing/2014/main" id="{DAD5EC92-33FF-1F40-6EDD-C754095E61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6" r="-1" b="3749"/>
          <a:stretch/>
        </p:blipFill>
        <p:spPr bwMode="auto">
          <a:xfrm>
            <a:off x="2476927" y="10"/>
            <a:ext cx="7517642" cy="6857990"/>
          </a:xfrm>
          <a:custGeom>
            <a:avLst/>
            <a:gdLst/>
            <a:ahLst/>
            <a:cxnLst/>
            <a:rect l="l" t="t" r="r" b="b"/>
            <a:pathLst>
              <a:path w="7517642" h="6858000">
                <a:moveTo>
                  <a:pt x="2404120" y="0"/>
                </a:moveTo>
                <a:lnTo>
                  <a:pt x="5062635" y="0"/>
                </a:lnTo>
                <a:lnTo>
                  <a:pt x="5231920" y="54469"/>
                </a:lnTo>
                <a:cubicBezTo>
                  <a:pt x="5404846" y="116180"/>
                  <a:pt x="5551789" y="181388"/>
                  <a:pt x="5657871" y="243600"/>
                </a:cubicBezTo>
                <a:cubicBezTo>
                  <a:pt x="6254229" y="619238"/>
                  <a:pt x="7250065" y="1688206"/>
                  <a:pt x="7449045" y="2621666"/>
                </a:cubicBezTo>
                <a:cubicBezTo>
                  <a:pt x="7648026" y="3555126"/>
                  <a:pt x="7403644" y="5149695"/>
                  <a:pt x="6851752" y="5844361"/>
                </a:cubicBezTo>
                <a:cubicBezTo>
                  <a:pt x="6558436" y="6222301"/>
                  <a:pt x="5938798" y="6549411"/>
                  <a:pt x="5264710" y="6780863"/>
                </a:cubicBezTo>
                <a:lnTo>
                  <a:pt x="5025666" y="6858000"/>
                </a:lnTo>
                <a:lnTo>
                  <a:pt x="2246902" y="6858000"/>
                </a:lnTo>
                <a:lnTo>
                  <a:pt x="2181462" y="6828494"/>
                </a:lnTo>
                <a:cubicBezTo>
                  <a:pt x="1547755" y="6523684"/>
                  <a:pt x="985481" y="6067866"/>
                  <a:pt x="718330" y="5788081"/>
                </a:cubicBezTo>
                <a:cubicBezTo>
                  <a:pt x="396169" y="5442658"/>
                  <a:pt x="31714" y="4014338"/>
                  <a:pt x="0" y="2911805"/>
                </a:cubicBezTo>
                <a:cubicBezTo>
                  <a:pt x="231792" y="2126290"/>
                  <a:pt x="426361" y="1259883"/>
                  <a:pt x="979712" y="668642"/>
                </a:cubicBezTo>
                <a:cubicBezTo>
                  <a:pt x="1423432" y="434007"/>
                  <a:pt x="1827518" y="226759"/>
                  <a:pt x="2218136" y="693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7" name="Freeform: Shape 3086">
            <a:extLst>
              <a:ext uri="{FF2B5EF4-FFF2-40B4-BE49-F238E27FC236}">
                <a16:creationId xmlns:a16="http://schemas.microsoft.com/office/drawing/2014/main" id="{FBA78B03-F6C4-F2F0-F401-8D686BC53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394796">
            <a:off x="1473594" y="-9284"/>
            <a:ext cx="1491241" cy="799365"/>
          </a:xfrm>
          <a:custGeom>
            <a:avLst/>
            <a:gdLst>
              <a:gd name="connsiteX0" fmla="*/ 1491241 w 1491241"/>
              <a:gd name="connsiteY0" fmla="*/ 481253 h 799365"/>
              <a:gd name="connsiteX1" fmla="*/ 1153767 w 1491241"/>
              <a:gd name="connsiteY1" fmla="*/ 650099 h 799365"/>
              <a:gd name="connsiteX2" fmla="*/ 1151511 w 1491241"/>
              <a:gd name="connsiteY2" fmla="*/ 629003 h 799365"/>
              <a:gd name="connsiteX3" fmla="*/ 1104893 w 1491241"/>
              <a:gd name="connsiteY3" fmla="*/ 480743 h 799365"/>
              <a:gd name="connsiteX4" fmla="*/ 847229 w 1491241"/>
              <a:gd name="connsiteY4" fmla="*/ 326982 h 799365"/>
              <a:gd name="connsiteX5" fmla="*/ 606059 w 1491241"/>
              <a:gd name="connsiteY5" fmla="*/ 352559 h 799365"/>
              <a:gd name="connsiteX6" fmla="*/ 403194 w 1491241"/>
              <a:gd name="connsiteY6" fmla="*/ 500519 h 799365"/>
              <a:gd name="connsiteX7" fmla="*/ 354780 w 1491241"/>
              <a:gd name="connsiteY7" fmla="*/ 780235 h 799365"/>
              <a:gd name="connsiteX8" fmla="*/ 0 w 1491241"/>
              <a:gd name="connsiteY8" fmla="*/ 793852 h 799365"/>
              <a:gd name="connsiteX9" fmla="*/ 26998 w 1491241"/>
              <a:gd name="connsiteY9" fmla="*/ 519870 h 799365"/>
              <a:gd name="connsiteX10" fmla="*/ 417850 w 1491241"/>
              <a:gd name="connsiteY10" fmla="*/ 70136 h 799365"/>
              <a:gd name="connsiteX11" fmla="*/ 895768 w 1491241"/>
              <a:gd name="connsiteY11" fmla="*/ 6293 h 799365"/>
              <a:gd name="connsiteX12" fmla="*/ 1222827 w 1491241"/>
              <a:gd name="connsiteY12" fmla="*/ 137207 h 799365"/>
              <a:gd name="connsiteX13" fmla="*/ 1456795 w 1491241"/>
              <a:gd name="connsiteY13" fmla="*/ 374905 h 79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91241" h="799365">
                <a:moveTo>
                  <a:pt x="1491241" y="481253"/>
                </a:moveTo>
                <a:lnTo>
                  <a:pt x="1153767" y="650099"/>
                </a:lnTo>
                <a:lnTo>
                  <a:pt x="1151511" y="629003"/>
                </a:lnTo>
                <a:cubicBezTo>
                  <a:pt x="1144142" y="574403"/>
                  <a:pt x="1131497" y="516728"/>
                  <a:pt x="1104893" y="480743"/>
                </a:cubicBezTo>
                <a:cubicBezTo>
                  <a:pt x="1051687" y="408770"/>
                  <a:pt x="930368" y="348346"/>
                  <a:pt x="847229" y="326982"/>
                </a:cubicBezTo>
                <a:cubicBezTo>
                  <a:pt x="764089" y="305618"/>
                  <a:pt x="680065" y="323636"/>
                  <a:pt x="606059" y="352559"/>
                </a:cubicBezTo>
                <a:cubicBezTo>
                  <a:pt x="532053" y="381482"/>
                  <a:pt x="445074" y="429240"/>
                  <a:pt x="403194" y="500519"/>
                </a:cubicBezTo>
                <a:cubicBezTo>
                  <a:pt x="361313" y="571798"/>
                  <a:pt x="354027" y="685739"/>
                  <a:pt x="354780" y="780235"/>
                </a:cubicBezTo>
                <a:cubicBezTo>
                  <a:pt x="244903" y="787468"/>
                  <a:pt x="39825" y="809553"/>
                  <a:pt x="0" y="793852"/>
                </a:cubicBezTo>
                <a:cubicBezTo>
                  <a:pt x="3386" y="719612"/>
                  <a:pt x="8515" y="639364"/>
                  <a:pt x="26998" y="519870"/>
                </a:cubicBezTo>
                <a:cubicBezTo>
                  <a:pt x="96617" y="312038"/>
                  <a:pt x="219761" y="165436"/>
                  <a:pt x="417850" y="70136"/>
                </a:cubicBezTo>
                <a:cubicBezTo>
                  <a:pt x="557364" y="13625"/>
                  <a:pt x="712834" y="-13140"/>
                  <a:pt x="895768" y="6293"/>
                </a:cubicBezTo>
                <a:cubicBezTo>
                  <a:pt x="1026481" y="8180"/>
                  <a:pt x="1129323" y="75771"/>
                  <a:pt x="1222827" y="137207"/>
                </a:cubicBezTo>
                <a:cubicBezTo>
                  <a:pt x="1316332" y="198642"/>
                  <a:pt x="1403940" y="275848"/>
                  <a:pt x="1456795" y="37490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89" name="Freeform: Shape 3088">
            <a:extLst>
              <a:ext uri="{FF2B5EF4-FFF2-40B4-BE49-F238E27FC236}">
                <a16:creationId xmlns:a16="http://schemas.microsoft.com/office/drawing/2014/main" id="{50242C1C-C38F-765C-423E-66DBDD3E7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78977">
            <a:off x="9461109" y="487649"/>
            <a:ext cx="370215" cy="362281"/>
          </a:xfrm>
          <a:custGeom>
            <a:avLst/>
            <a:gdLst>
              <a:gd name="connsiteX0" fmla="*/ 2531073 w 4828010"/>
              <a:gd name="connsiteY0" fmla="*/ 0 h 4873559"/>
              <a:gd name="connsiteX1" fmla="*/ 3937963 w 4828010"/>
              <a:gd name="connsiteY1" fmla="*/ 437433 h 4873559"/>
              <a:gd name="connsiteX2" fmla="*/ 4806231 w 4828010"/>
              <a:gd name="connsiteY2" fmla="*/ 1773180 h 4873559"/>
              <a:gd name="connsiteX3" fmla="*/ 4448644 w 4828010"/>
              <a:gd name="connsiteY3" fmla="*/ 3933235 h 4873559"/>
              <a:gd name="connsiteX4" fmla="*/ 3192542 w 4828010"/>
              <a:gd name="connsiteY4" fmla="*/ 4716168 h 4873559"/>
              <a:gd name="connsiteX5" fmla="*/ 937448 w 4828010"/>
              <a:gd name="connsiteY5" fmla="*/ 4547691 h 4873559"/>
              <a:gd name="connsiteX6" fmla="*/ 12348 w 4828010"/>
              <a:gd name="connsiteY6" fmla="*/ 3026750 h 4873559"/>
              <a:gd name="connsiteX7" fmla="*/ 553508 w 4828010"/>
              <a:gd name="connsiteY7" fmla="*/ 740383 h 4873559"/>
              <a:gd name="connsiteX8" fmla="*/ 2531073 w 4828010"/>
              <a:gd name="connsiteY8" fmla="*/ 0 h 4873559"/>
              <a:gd name="connsiteX0" fmla="*/ 2531073 w 4828010"/>
              <a:gd name="connsiteY0" fmla="*/ 0 h 4853896"/>
              <a:gd name="connsiteX1" fmla="*/ 3937963 w 4828010"/>
              <a:gd name="connsiteY1" fmla="*/ 437433 h 4853896"/>
              <a:gd name="connsiteX2" fmla="*/ 4806231 w 4828010"/>
              <a:gd name="connsiteY2" fmla="*/ 1773180 h 4853896"/>
              <a:gd name="connsiteX3" fmla="*/ 4448644 w 4828010"/>
              <a:gd name="connsiteY3" fmla="*/ 3933235 h 4853896"/>
              <a:gd name="connsiteX4" fmla="*/ 3192542 w 4828010"/>
              <a:gd name="connsiteY4" fmla="*/ 4716168 h 4853896"/>
              <a:gd name="connsiteX5" fmla="*/ 1075671 w 4828010"/>
              <a:gd name="connsiteY5" fmla="*/ 4473263 h 4853896"/>
              <a:gd name="connsiteX6" fmla="*/ 12348 w 4828010"/>
              <a:gd name="connsiteY6" fmla="*/ 3026750 h 4853896"/>
              <a:gd name="connsiteX7" fmla="*/ 553508 w 4828010"/>
              <a:gd name="connsiteY7" fmla="*/ 740383 h 4853896"/>
              <a:gd name="connsiteX8" fmla="*/ 2531073 w 4828010"/>
              <a:gd name="connsiteY8" fmla="*/ 0 h 4853896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84014 w 4780951"/>
              <a:gd name="connsiteY0" fmla="*/ 0 h 4850182"/>
              <a:gd name="connsiteX1" fmla="*/ 3890904 w 4780951"/>
              <a:gd name="connsiteY1" fmla="*/ 437433 h 4850182"/>
              <a:gd name="connsiteX2" fmla="*/ 4759172 w 4780951"/>
              <a:gd name="connsiteY2" fmla="*/ 1773180 h 4850182"/>
              <a:gd name="connsiteX3" fmla="*/ 4401585 w 4780951"/>
              <a:gd name="connsiteY3" fmla="*/ 3933235 h 4850182"/>
              <a:gd name="connsiteX4" fmla="*/ 3145483 w 4780951"/>
              <a:gd name="connsiteY4" fmla="*/ 4716168 h 4850182"/>
              <a:gd name="connsiteX5" fmla="*/ 1113673 w 4780951"/>
              <a:gd name="connsiteY5" fmla="*/ 4467947 h 4850182"/>
              <a:gd name="connsiteX6" fmla="*/ 39717 w 4780951"/>
              <a:gd name="connsiteY6" fmla="*/ 3101178 h 4850182"/>
              <a:gd name="connsiteX7" fmla="*/ 506449 w 4780951"/>
              <a:gd name="connsiteY7" fmla="*/ 740383 h 4850182"/>
              <a:gd name="connsiteX8" fmla="*/ 2484014 w 4780951"/>
              <a:gd name="connsiteY8" fmla="*/ 0 h 4850182"/>
              <a:gd name="connsiteX0" fmla="*/ 2484014 w 4780127"/>
              <a:gd name="connsiteY0" fmla="*/ 0 h 4850182"/>
              <a:gd name="connsiteX1" fmla="*/ 3890904 w 4780127"/>
              <a:gd name="connsiteY1" fmla="*/ 437433 h 4850182"/>
              <a:gd name="connsiteX2" fmla="*/ 4759172 w 4780127"/>
              <a:gd name="connsiteY2" fmla="*/ 1773180 h 4850182"/>
              <a:gd name="connsiteX3" fmla="*/ 4390953 w 4780127"/>
              <a:gd name="connsiteY3" fmla="*/ 3805644 h 4850182"/>
              <a:gd name="connsiteX4" fmla="*/ 3145483 w 4780127"/>
              <a:gd name="connsiteY4" fmla="*/ 4716168 h 4850182"/>
              <a:gd name="connsiteX5" fmla="*/ 1113673 w 4780127"/>
              <a:gd name="connsiteY5" fmla="*/ 4467947 h 4850182"/>
              <a:gd name="connsiteX6" fmla="*/ 39717 w 4780127"/>
              <a:gd name="connsiteY6" fmla="*/ 3101178 h 4850182"/>
              <a:gd name="connsiteX7" fmla="*/ 506449 w 4780127"/>
              <a:gd name="connsiteY7" fmla="*/ 740383 h 4850182"/>
              <a:gd name="connsiteX8" fmla="*/ 2484014 w 4780127"/>
              <a:gd name="connsiteY8" fmla="*/ 0 h 4850182"/>
              <a:gd name="connsiteX0" fmla="*/ 2484014 w 4778010"/>
              <a:gd name="connsiteY0" fmla="*/ 0 h 4846926"/>
              <a:gd name="connsiteX1" fmla="*/ 3890904 w 4778010"/>
              <a:gd name="connsiteY1" fmla="*/ 437433 h 4846926"/>
              <a:gd name="connsiteX2" fmla="*/ 4759172 w 4778010"/>
              <a:gd name="connsiteY2" fmla="*/ 1773180 h 4846926"/>
              <a:gd name="connsiteX3" fmla="*/ 4390953 w 4778010"/>
              <a:gd name="connsiteY3" fmla="*/ 3805644 h 4846926"/>
              <a:gd name="connsiteX4" fmla="*/ 3343914 w 4778010"/>
              <a:gd name="connsiteY4" fmla="*/ 4712128 h 4846926"/>
              <a:gd name="connsiteX5" fmla="*/ 1113673 w 4778010"/>
              <a:gd name="connsiteY5" fmla="*/ 4467947 h 4846926"/>
              <a:gd name="connsiteX6" fmla="*/ 39717 w 4778010"/>
              <a:gd name="connsiteY6" fmla="*/ 3101178 h 4846926"/>
              <a:gd name="connsiteX7" fmla="*/ 506449 w 4778010"/>
              <a:gd name="connsiteY7" fmla="*/ 740383 h 4846926"/>
              <a:gd name="connsiteX8" fmla="*/ 2484014 w 4778010"/>
              <a:gd name="connsiteY8" fmla="*/ 0 h 4846926"/>
              <a:gd name="connsiteX0" fmla="*/ 2484014 w 4782503"/>
              <a:gd name="connsiteY0" fmla="*/ 0 h 4846926"/>
              <a:gd name="connsiteX1" fmla="*/ 3890904 w 4782503"/>
              <a:gd name="connsiteY1" fmla="*/ 437433 h 4846926"/>
              <a:gd name="connsiteX2" fmla="*/ 4759172 w 4782503"/>
              <a:gd name="connsiteY2" fmla="*/ 1773180 h 4846926"/>
              <a:gd name="connsiteX3" fmla="*/ 4450482 w 4782503"/>
              <a:gd name="connsiteY3" fmla="*/ 3688481 h 4846926"/>
              <a:gd name="connsiteX4" fmla="*/ 3343914 w 4782503"/>
              <a:gd name="connsiteY4" fmla="*/ 4712128 h 4846926"/>
              <a:gd name="connsiteX5" fmla="*/ 1113673 w 4782503"/>
              <a:gd name="connsiteY5" fmla="*/ 4467947 h 4846926"/>
              <a:gd name="connsiteX6" fmla="*/ 39717 w 4782503"/>
              <a:gd name="connsiteY6" fmla="*/ 3101178 h 4846926"/>
              <a:gd name="connsiteX7" fmla="*/ 506449 w 4782503"/>
              <a:gd name="connsiteY7" fmla="*/ 740383 h 4846926"/>
              <a:gd name="connsiteX8" fmla="*/ 2484014 w 4782503"/>
              <a:gd name="connsiteY8" fmla="*/ 0 h 4846926"/>
              <a:gd name="connsiteX0" fmla="*/ 2484014 w 4784889"/>
              <a:gd name="connsiteY0" fmla="*/ 0 h 4846926"/>
              <a:gd name="connsiteX1" fmla="*/ 3890904 w 4784889"/>
              <a:gd name="connsiteY1" fmla="*/ 437433 h 4846926"/>
              <a:gd name="connsiteX2" fmla="*/ 4759172 w 4784889"/>
              <a:gd name="connsiteY2" fmla="*/ 1773180 h 4846926"/>
              <a:gd name="connsiteX3" fmla="*/ 4474294 w 4784889"/>
              <a:gd name="connsiteY3" fmla="*/ 3676361 h 4846926"/>
              <a:gd name="connsiteX4" fmla="*/ 3343914 w 4784889"/>
              <a:gd name="connsiteY4" fmla="*/ 4712128 h 4846926"/>
              <a:gd name="connsiteX5" fmla="*/ 1113673 w 4784889"/>
              <a:gd name="connsiteY5" fmla="*/ 4467947 h 4846926"/>
              <a:gd name="connsiteX6" fmla="*/ 39717 w 4784889"/>
              <a:gd name="connsiteY6" fmla="*/ 3101178 h 4846926"/>
              <a:gd name="connsiteX7" fmla="*/ 506449 w 4784889"/>
              <a:gd name="connsiteY7" fmla="*/ 740383 h 4846926"/>
              <a:gd name="connsiteX8" fmla="*/ 2484014 w 4784889"/>
              <a:gd name="connsiteY8" fmla="*/ 0 h 4846926"/>
              <a:gd name="connsiteX0" fmla="*/ 2484014 w 4784889"/>
              <a:gd name="connsiteY0" fmla="*/ 0 h 4860980"/>
              <a:gd name="connsiteX1" fmla="*/ 3890904 w 4784889"/>
              <a:gd name="connsiteY1" fmla="*/ 437433 h 4860980"/>
              <a:gd name="connsiteX2" fmla="*/ 4759172 w 4784889"/>
              <a:gd name="connsiteY2" fmla="*/ 1773180 h 4860980"/>
              <a:gd name="connsiteX3" fmla="*/ 4474294 w 4784889"/>
              <a:gd name="connsiteY3" fmla="*/ 3676361 h 4860980"/>
              <a:gd name="connsiteX4" fmla="*/ 3343914 w 4784889"/>
              <a:gd name="connsiteY4" fmla="*/ 4712128 h 4860980"/>
              <a:gd name="connsiteX5" fmla="*/ 1097799 w 4784889"/>
              <a:gd name="connsiteY5" fmla="*/ 4524510 h 4860980"/>
              <a:gd name="connsiteX6" fmla="*/ 39717 w 4784889"/>
              <a:gd name="connsiteY6" fmla="*/ 3101178 h 4860980"/>
              <a:gd name="connsiteX7" fmla="*/ 506449 w 4784889"/>
              <a:gd name="connsiteY7" fmla="*/ 740383 h 4860980"/>
              <a:gd name="connsiteX8" fmla="*/ 2484014 w 4784889"/>
              <a:gd name="connsiteY8" fmla="*/ 0 h 4860980"/>
              <a:gd name="connsiteX0" fmla="*/ 2484014 w 4783308"/>
              <a:gd name="connsiteY0" fmla="*/ 0 h 4860981"/>
              <a:gd name="connsiteX1" fmla="*/ 3890904 w 4783308"/>
              <a:gd name="connsiteY1" fmla="*/ 437433 h 4860981"/>
              <a:gd name="connsiteX2" fmla="*/ 4759172 w 4783308"/>
              <a:gd name="connsiteY2" fmla="*/ 1773180 h 4860981"/>
              <a:gd name="connsiteX3" fmla="*/ 4474294 w 4783308"/>
              <a:gd name="connsiteY3" fmla="*/ 3676361 h 4860981"/>
              <a:gd name="connsiteX4" fmla="*/ 3443129 w 4783308"/>
              <a:gd name="connsiteY4" fmla="*/ 4712129 h 4860981"/>
              <a:gd name="connsiteX5" fmla="*/ 1097799 w 4783308"/>
              <a:gd name="connsiteY5" fmla="*/ 4524510 h 4860981"/>
              <a:gd name="connsiteX6" fmla="*/ 39717 w 4783308"/>
              <a:gd name="connsiteY6" fmla="*/ 3101178 h 4860981"/>
              <a:gd name="connsiteX7" fmla="*/ 506449 w 4783308"/>
              <a:gd name="connsiteY7" fmla="*/ 740383 h 4860981"/>
              <a:gd name="connsiteX8" fmla="*/ 2484014 w 4783308"/>
              <a:gd name="connsiteY8" fmla="*/ 0 h 4860981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532073 w 4784141"/>
              <a:gd name="connsiteY0" fmla="*/ 0 h 4773425"/>
              <a:gd name="connsiteX1" fmla="*/ 3891737 w 4784141"/>
              <a:gd name="connsiteY1" fmla="*/ 389356 h 4773425"/>
              <a:gd name="connsiteX2" fmla="*/ 4760005 w 4784141"/>
              <a:gd name="connsiteY2" fmla="*/ 1725103 h 4773425"/>
              <a:gd name="connsiteX3" fmla="*/ 4475127 w 4784141"/>
              <a:gd name="connsiteY3" fmla="*/ 3628284 h 4773425"/>
              <a:gd name="connsiteX4" fmla="*/ 3443962 w 4784141"/>
              <a:gd name="connsiteY4" fmla="*/ 4664052 h 4773425"/>
              <a:gd name="connsiteX5" fmla="*/ 1098632 w 4784141"/>
              <a:gd name="connsiteY5" fmla="*/ 4476433 h 4773425"/>
              <a:gd name="connsiteX6" fmla="*/ 40550 w 4784141"/>
              <a:gd name="connsiteY6" fmla="*/ 3053101 h 4773425"/>
              <a:gd name="connsiteX7" fmla="*/ 507282 w 4784141"/>
              <a:gd name="connsiteY7" fmla="*/ 692306 h 4773425"/>
              <a:gd name="connsiteX8" fmla="*/ 2532073 w 4784141"/>
              <a:gd name="connsiteY8" fmla="*/ 0 h 4773425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58783 w 4784614"/>
              <a:gd name="connsiteY0" fmla="*/ 525 h 4757924"/>
              <a:gd name="connsiteX1" fmla="*/ 3892210 w 4784614"/>
              <a:gd name="connsiteY1" fmla="*/ 373855 h 4757924"/>
              <a:gd name="connsiteX2" fmla="*/ 4760478 w 4784614"/>
              <a:gd name="connsiteY2" fmla="*/ 1709602 h 4757924"/>
              <a:gd name="connsiteX3" fmla="*/ 4475600 w 4784614"/>
              <a:gd name="connsiteY3" fmla="*/ 3612783 h 4757924"/>
              <a:gd name="connsiteX4" fmla="*/ 3444435 w 4784614"/>
              <a:gd name="connsiteY4" fmla="*/ 4648551 h 4757924"/>
              <a:gd name="connsiteX5" fmla="*/ 1099105 w 4784614"/>
              <a:gd name="connsiteY5" fmla="*/ 4460932 h 4757924"/>
              <a:gd name="connsiteX6" fmla="*/ 41023 w 4784614"/>
              <a:gd name="connsiteY6" fmla="*/ 3037600 h 4757924"/>
              <a:gd name="connsiteX7" fmla="*/ 507755 w 4784614"/>
              <a:gd name="connsiteY7" fmla="*/ 676805 h 4757924"/>
              <a:gd name="connsiteX8" fmla="*/ 2558783 w 4784614"/>
              <a:gd name="connsiteY8" fmla="*/ 525 h 4757924"/>
              <a:gd name="connsiteX0" fmla="*/ 2558783 w 4784614"/>
              <a:gd name="connsiteY0" fmla="*/ 408 h 4757807"/>
              <a:gd name="connsiteX1" fmla="*/ 3907953 w 4784614"/>
              <a:gd name="connsiteY1" fmla="*/ 443183 h 4757807"/>
              <a:gd name="connsiteX2" fmla="*/ 4760478 w 4784614"/>
              <a:gd name="connsiteY2" fmla="*/ 1709485 h 4757807"/>
              <a:gd name="connsiteX3" fmla="*/ 4475600 w 4784614"/>
              <a:gd name="connsiteY3" fmla="*/ 3612666 h 4757807"/>
              <a:gd name="connsiteX4" fmla="*/ 3444435 w 4784614"/>
              <a:gd name="connsiteY4" fmla="*/ 4648434 h 4757807"/>
              <a:gd name="connsiteX5" fmla="*/ 1099105 w 4784614"/>
              <a:gd name="connsiteY5" fmla="*/ 4460815 h 4757807"/>
              <a:gd name="connsiteX6" fmla="*/ 41023 w 4784614"/>
              <a:gd name="connsiteY6" fmla="*/ 3037483 h 4757807"/>
              <a:gd name="connsiteX7" fmla="*/ 507755 w 4784614"/>
              <a:gd name="connsiteY7" fmla="*/ 676688 h 4757807"/>
              <a:gd name="connsiteX8" fmla="*/ 2558783 w 4784614"/>
              <a:gd name="connsiteY8" fmla="*/ 408 h 4757807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90 h 4954518"/>
              <a:gd name="connsiteX1" fmla="*/ 3910127 w 4786788"/>
              <a:gd name="connsiteY1" fmla="*/ 639894 h 4954518"/>
              <a:gd name="connsiteX2" fmla="*/ 4762652 w 4786788"/>
              <a:gd name="connsiteY2" fmla="*/ 1906196 h 4954518"/>
              <a:gd name="connsiteX3" fmla="*/ 4477774 w 4786788"/>
              <a:gd name="connsiteY3" fmla="*/ 3809377 h 4954518"/>
              <a:gd name="connsiteX4" fmla="*/ 3446609 w 4786788"/>
              <a:gd name="connsiteY4" fmla="*/ 4845145 h 4954518"/>
              <a:gd name="connsiteX5" fmla="*/ 1101279 w 4786788"/>
              <a:gd name="connsiteY5" fmla="*/ 4657526 h 4954518"/>
              <a:gd name="connsiteX6" fmla="*/ 43197 w 4786788"/>
              <a:gd name="connsiteY6" fmla="*/ 3234194 h 4954518"/>
              <a:gd name="connsiteX7" fmla="*/ 509929 w 4786788"/>
              <a:gd name="connsiteY7" fmla="*/ 873399 h 4954518"/>
              <a:gd name="connsiteX8" fmla="*/ 2675744 w 4786788"/>
              <a:gd name="connsiteY8" fmla="*/ 290 h 4954518"/>
              <a:gd name="connsiteX0" fmla="*/ 2675744 w 4786788"/>
              <a:gd name="connsiteY0" fmla="*/ 326 h 4954554"/>
              <a:gd name="connsiteX1" fmla="*/ 3990884 w 4786788"/>
              <a:gd name="connsiteY1" fmla="*/ 591130 h 4954554"/>
              <a:gd name="connsiteX2" fmla="*/ 4762652 w 4786788"/>
              <a:gd name="connsiteY2" fmla="*/ 1906232 h 4954554"/>
              <a:gd name="connsiteX3" fmla="*/ 4477774 w 4786788"/>
              <a:gd name="connsiteY3" fmla="*/ 3809413 h 4954554"/>
              <a:gd name="connsiteX4" fmla="*/ 3446609 w 4786788"/>
              <a:gd name="connsiteY4" fmla="*/ 4845181 h 4954554"/>
              <a:gd name="connsiteX5" fmla="*/ 1101279 w 4786788"/>
              <a:gd name="connsiteY5" fmla="*/ 4657562 h 4954554"/>
              <a:gd name="connsiteX6" fmla="*/ 43197 w 4786788"/>
              <a:gd name="connsiteY6" fmla="*/ 3234230 h 4954554"/>
              <a:gd name="connsiteX7" fmla="*/ 509929 w 4786788"/>
              <a:gd name="connsiteY7" fmla="*/ 873435 h 4954554"/>
              <a:gd name="connsiteX8" fmla="*/ 2675744 w 4786788"/>
              <a:gd name="connsiteY8" fmla="*/ 326 h 4954554"/>
              <a:gd name="connsiteX0" fmla="*/ 2662196 w 4773240"/>
              <a:gd name="connsiteY0" fmla="*/ 326 h 4954554"/>
              <a:gd name="connsiteX1" fmla="*/ 3977336 w 4773240"/>
              <a:gd name="connsiteY1" fmla="*/ 591130 h 4954554"/>
              <a:gd name="connsiteX2" fmla="*/ 4749104 w 4773240"/>
              <a:gd name="connsiteY2" fmla="*/ 1906232 h 4954554"/>
              <a:gd name="connsiteX3" fmla="*/ 4464226 w 4773240"/>
              <a:gd name="connsiteY3" fmla="*/ 3809413 h 4954554"/>
              <a:gd name="connsiteX4" fmla="*/ 3433061 w 4773240"/>
              <a:gd name="connsiteY4" fmla="*/ 4845181 h 4954554"/>
              <a:gd name="connsiteX5" fmla="*/ 1087731 w 4773240"/>
              <a:gd name="connsiteY5" fmla="*/ 4657562 h 4954554"/>
              <a:gd name="connsiteX6" fmla="*/ 29649 w 4773240"/>
              <a:gd name="connsiteY6" fmla="*/ 3234230 h 4954554"/>
              <a:gd name="connsiteX7" fmla="*/ 640977 w 4773240"/>
              <a:gd name="connsiteY7" fmla="*/ 730117 h 4954554"/>
              <a:gd name="connsiteX8" fmla="*/ 2662196 w 4773240"/>
              <a:gd name="connsiteY8" fmla="*/ 326 h 4954554"/>
              <a:gd name="connsiteX0" fmla="*/ 2664762 w 4775806"/>
              <a:gd name="connsiteY0" fmla="*/ 326 h 4954554"/>
              <a:gd name="connsiteX1" fmla="*/ 3979902 w 4775806"/>
              <a:gd name="connsiteY1" fmla="*/ 591130 h 4954554"/>
              <a:gd name="connsiteX2" fmla="*/ 4751670 w 4775806"/>
              <a:gd name="connsiteY2" fmla="*/ 1906232 h 4954554"/>
              <a:gd name="connsiteX3" fmla="*/ 4466792 w 4775806"/>
              <a:gd name="connsiteY3" fmla="*/ 3809413 h 4954554"/>
              <a:gd name="connsiteX4" fmla="*/ 3435627 w 4775806"/>
              <a:gd name="connsiteY4" fmla="*/ 4845181 h 4954554"/>
              <a:gd name="connsiteX5" fmla="*/ 1090297 w 4775806"/>
              <a:gd name="connsiteY5" fmla="*/ 4657562 h 4954554"/>
              <a:gd name="connsiteX6" fmla="*/ 32215 w 4775806"/>
              <a:gd name="connsiteY6" fmla="*/ 3234230 h 4954554"/>
              <a:gd name="connsiteX7" fmla="*/ 607899 w 4775806"/>
              <a:gd name="connsiteY7" fmla="*/ 806182 h 4954554"/>
              <a:gd name="connsiteX8" fmla="*/ 2664762 w 4775806"/>
              <a:gd name="connsiteY8" fmla="*/ 326 h 4954554"/>
              <a:gd name="connsiteX0" fmla="*/ 2673549 w 4784593"/>
              <a:gd name="connsiteY0" fmla="*/ 326 h 4954554"/>
              <a:gd name="connsiteX1" fmla="*/ 3988689 w 4784593"/>
              <a:gd name="connsiteY1" fmla="*/ 591130 h 4954554"/>
              <a:gd name="connsiteX2" fmla="*/ 4760457 w 4784593"/>
              <a:gd name="connsiteY2" fmla="*/ 1906232 h 4954554"/>
              <a:gd name="connsiteX3" fmla="*/ 4475579 w 4784593"/>
              <a:gd name="connsiteY3" fmla="*/ 3809413 h 4954554"/>
              <a:gd name="connsiteX4" fmla="*/ 3444414 w 4784593"/>
              <a:gd name="connsiteY4" fmla="*/ 4845181 h 4954554"/>
              <a:gd name="connsiteX5" fmla="*/ 1099084 w 4784593"/>
              <a:gd name="connsiteY5" fmla="*/ 4657562 h 4954554"/>
              <a:gd name="connsiteX6" fmla="*/ 41002 w 4784593"/>
              <a:gd name="connsiteY6" fmla="*/ 3234230 h 4954554"/>
              <a:gd name="connsiteX7" fmla="*/ 616686 w 4784593"/>
              <a:gd name="connsiteY7" fmla="*/ 806182 h 4954554"/>
              <a:gd name="connsiteX8" fmla="*/ 2673549 w 4784593"/>
              <a:gd name="connsiteY8" fmla="*/ 326 h 4954554"/>
              <a:gd name="connsiteX0" fmla="*/ 2649000 w 4760044"/>
              <a:gd name="connsiteY0" fmla="*/ 326 h 4964273"/>
              <a:gd name="connsiteX1" fmla="*/ 3964140 w 4760044"/>
              <a:gd name="connsiteY1" fmla="*/ 591130 h 4964273"/>
              <a:gd name="connsiteX2" fmla="*/ 4735908 w 4760044"/>
              <a:gd name="connsiteY2" fmla="*/ 1906232 h 4964273"/>
              <a:gd name="connsiteX3" fmla="*/ 4451030 w 4760044"/>
              <a:gd name="connsiteY3" fmla="*/ 3809413 h 4964273"/>
              <a:gd name="connsiteX4" fmla="*/ 3419865 w 4760044"/>
              <a:gd name="connsiteY4" fmla="*/ 4845181 h 4964273"/>
              <a:gd name="connsiteX5" fmla="*/ 1074535 w 4760044"/>
              <a:gd name="connsiteY5" fmla="*/ 4657562 h 4964273"/>
              <a:gd name="connsiteX6" fmla="*/ 33359 w 4760044"/>
              <a:gd name="connsiteY6" fmla="*/ 2995991 h 4964273"/>
              <a:gd name="connsiteX7" fmla="*/ 592137 w 4760044"/>
              <a:gd name="connsiteY7" fmla="*/ 806182 h 4964273"/>
              <a:gd name="connsiteX8" fmla="*/ 2649000 w 4760044"/>
              <a:gd name="connsiteY8" fmla="*/ 326 h 4964273"/>
              <a:gd name="connsiteX0" fmla="*/ 2649000 w 4854502"/>
              <a:gd name="connsiteY0" fmla="*/ 326 h 4679289"/>
              <a:gd name="connsiteX1" fmla="*/ 3964140 w 4854502"/>
              <a:gd name="connsiteY1" fmla="*/ 591130 h 4679289"/>
              <a:gd name="connsiteX2" fmla="*/ 4735908 w 4854502"/>
              <a:gd name="connsiteY2" fmla="*/ 1906232 h 4679289"/>
              <a:gd name="connsiteX3" fmla="*/ 4451030 w 4854502"/>
              <a:gd name="connsiteY3" fmla="*/ 3809413 h 4679289"/>
              <a:gd name="connsiteX4" fmla="*/ 1074535 w 4854502"/>
              <a:gd name="connsiteY4" fmla="*/ 4657562 h 4679289"/>
              <a:gd name="connsiteX5" fmla="*/ 33359 w 4854502"/>
              <a:gd name="connsiteY5" fmla="*/ 2995991 h 4679289"/>
              <a:gd name="connsiteX6" fmla="*/ 592137 w 4854502"/>
              <a:gd name="connsiteY6" fmla="*/ 806182 h 4679289"/>
              <a:gd name="connsiteX7" fmla="*/ 2649000 w 4854502"/>
              <a:gd name="connsiteY7" fmla="*/ 326 h 4679289"/>
              <a:gd name="connsiteX0" fmla="*/ 2615635 w 4821137"/>
              <a:gd name="connsiteY0" fmla="*/ 326 h 4679289"/>
              <a:gd name="connsiteX1" fmla="*/ 3930775 w 4821137"/>
              <a:gd name="connsiteY1" fmla="*/ 591130 h 4679289"/>
              <a:gd name="connsiteX2" fmla="*/ 4702543 w 4821137"/>
              <a:gd name="connsiteY2" fmla="*/ 1906232 h 4679289"/>
              <a:gd name="connsiteX3" fmla="*/ 4417665 w 4821137"/>
              <a:gd name="connsiteY3" fmla="*/ 3809413 h 4679289"/>
              <a:gd name="connsiteX4" fmla="*/ 1041170 w 4821137"/>
              <a:gd name="connsiteY4" fmla="*/ 4657562 h 4679289"/>
              <a:gd name="connsiteX5" fmla="*/ -6 w 4821137"/>
              <a:gd name="connsiteY5" fmla="*/ 2995991 h 4679289"/>
              <a:gd name="connsiteX6" fmla="*/ 2615635 w 4821137"/>
              <a:gd name="connsiteY6" fmla="*/ 326 h 4679289"/>
              <a:gd name="connsiteX0" fmla="*/ 1273592 w 4821137"/>
              <a:gd name="connsiteY0" fmla="*/ 509 h 4538208"/>
              <a:gd name="connsiteX1" fmla="*/ 3930775 w 4821137"/>
              <a:gd name="connsiteY1" fmla="*/ 450049 h 4538208"/>
              <a:gd name="connsiteX2" fmla="*/ 4702543 w 4821137"/>
              <a:gd name="connsiteY2" fmla="*/ 1765151 h 4538208"/>
              <a:gd name="connsiteX3" fmla="*/ 4417665 w 4821137"/>
              <a:gd name="connsiteY3" fmla="*/ 3668332 h 4538208"/>
              <a:gd name="connsiteX4" fmla="*/ 1041170 w 4821137"/>
              <a:gd name="connsiteY4" fmla="*/ 4516481 h 4538208"/>
              <a:gd name="connsiteX5" fmla="*/ -6 w 4821137"/>
              <a:gd name="connsiteY5" fmla="*/ 2854910 h 4538208"/>
              <a:gd name="connsiteX6" fmla="*/ 1273592 w 4821137"/>
              <a:gd name="connsiteY6" fmla="*/ 509 h 4538208"/>
              <a:gd name="connsiteX0" fmla="*/ 1273592 w 4748056"/>
              <a:gd name="connsiteY0" fmla="*/ 509 h 4616908"/>
              <a:gd name="connsiteX1" fmla="*/ 3930775 w 4748056"/>
              <a:gd name="connsiteY1" fmla="*/ 450049 h 4616908"/>
              <a:gd name="connsiteX2" fmla="*/ 4702543 w 4748056"/>
              <a:gd name="connsiteY2" fmla="*/ 1765151 h 4616908"/>
              <a:gd name="connsiteX3" fmla="*/ 4205529 w 4748056"/>
              <a:gd name="connsiteY3" fmla="*/ 4141576 h 4616908"/>
              <a:gd name="connsiteX4" fmla="*/ 1041170 w 4748056"/>
              <a:gd name="connsiteY4" fmla="*/ 4516481 h 4616908"/>
              <a:gd name="connsiteX5" fmla="*/ -6 w 4748056"/>
              <a:gd name="connsiteY5" fmla="*/ 2854910 h 4616908"/>
              <a:gd name="connsiteX6" fmla="*/ 1273592 w 4748056"/>
              <a:gd name="connsiteY6" fmla="*/ 509 h 4616908"/>
              <a:gd name="connsiteX0" fmla="*/ 1273592 w 4733640"/>
              <a:gd name="connsiteY0" fmla="*/ 509 h 4686390"/>
              <a:gd name="connsiteX1" fmla="*/ 3930775 w 4733640"/>
              <a:gd name="connsiteY1" fmla="*/ 450049 h 4686390"/>
              <a:gd name="connsiteX2" fmla="*/ 4702543 w 4733640"/>
              <a:gd name="connsiteY2" fmla="*/ 1765151 h 4686390"/>
              <a:gd name="connsiteX3" fmla="*/ 4205529 w 4733640"/>
              <a:gd name="connsiteY3" fmla="*/ 4141576 h 4686390"/>
              <a:gd name="connsiteX4" fmla="*/ 1606488 w 4733640"/>
              <a:gd name="connsiteY4" fmla="*/ 4600718 h 4686390"/>
              <a:gd name="connsiteX5" fmla="*/ -6 w 4733640"/>
              <a:gd name="connsiteY5" fmla="*/ 2854910 h 4686390"/>
              <a:gd name="connsiteX6" fmla="*/ 1273592 w 4733640"/>
              <a:gd name="connsiteY6" fmla="*/ 509 h 468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33640" h="4686390">
                <a:moveTo>
                  <a:pt x="1273592" y="509"/>
                </a:moveTo>
                <a:cubicBezTo>
                  <a:pt x="1815358" y="-12501"/>
                  <a:pt x="3597772" y="225275"/>
                  <a:pt x="3930775" y="450049"/>
                </a:cubicBezTo>
                <a:cubicBezTo>
                  <a:pt x="4347970" y="891935"/>
                  <a:pt x="4462255" y="1014360"/>
                  <a:pt x="4702543" y="1765151"/>
                </a:cubicBezTo>
                <a:cubicBezTo>
                  <a:pt x="4787656" y="2347784"/>
                  <a:pt x="4721538" y="3668982"/>
                  <a:pt x="4205529" y="4141576"/>
                </a:cubicBezTo>
                <a:cubicBezTo>
                  <a:pt x="3689520" y="4614170"/>
                  <a:pt x="2307410" y="4815162"/>
                  <a:pt x="1606488" y="4600718"/>
                </a:cubicBezTo>
                <a:cubicBezTo>
                  <a:pt x="905566" y="4386274"/>
                  <a:pt x="111831" y="3484145"/>
                  <a:pt x="-6" y="2854910"/>
                </a:cubicBezTo>
                <a:cubicBezTo>
                  <a:pt x="262405" y="2078704"/>
                  <a:pt x="618462" y="401319"/>
                  <a:pt x="1273592" y="509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91" name="Freeform: Shape 3090">
            <a:extLst>
              <a:ext uri="{FF2B5EF4-FFF2-40B4-BE49-F238E27FC236}">
                <a16:creationId xmlns:a16="http://schemas.microsoft.com/office/drawing/2014/main" id="{4107B540-B9C5-D9E2-A821-31C426CF0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804018" flipH="1" flipV="1">
            <a:off x="-71244" y="1309384"/>
            <a:ext cx="997634" cy="1312433"/>
          </a:xfrm>
          <a:custGeom>
            <a:avLst/>
            <a:gdLst>
              <a:gd name="connsiteX0" fmla="*/ 956391 w 1116483"/>
              <a:gd name="connsiteY0" fmla="*/ 153 h 1468785"/>
              <a:gd name="connsiteX1" fmla="*/ 1079077 w 1116483"/>
              <a:gd name="connsiteY1" fmla="*/ 602009 h 1468785"/>
              <a:gd name="connsiteX2" fmla="*/ 1116462 w 1116483"/>
              <a:gd name="connsiteY2" fmla="*/ 914073 h 1468785"/>
              <a:gd name="connsiteX3" fmla="*/ 980622 w 1116483"/>
              <a:gd name="connsiteY3" fmla="*/ 1295771 h 1468785"/>
              <a:gd name="connsiteX4" fmla="*/ 687235 w 1116483"/>
              <a:gd name="connsiteY4" fmla="*/ 1454403 h 1468785"/>
              <a:gd name="connsiteX5" fmla="*/ 230877 w 1116483"/>
              <a:gd name="connsiteY5" fmla="*/ 1407013 h 1468785"/>
              <a:gd name="connsiteX6" fmla="*/ 10870 w 1116483"/>
              <a:gd name="connsiteY6" fmla="*/ 974245 h 1468785"/>
              <a:gd name="connsiteX7" fmla="*/ 0 w 1116483"/>
              <a:gd name="connsiteY7" fmla="*/ 928504 h 1468785"/>
              <a:gd name="connsiteX8" fmla="*/ 152769 w 1116483"/>
              <a:gd name="connsiteY8" fmla="*/ 416039 h 1468785"/>
              <a:gd name="connsiteX9" fmla="*/ 283884 w 1116483"/>
              <a:gd name="connsiteY9" fmla="*/ 567386 h 1468785"/>
              <a:gd name="connsiteX10" fmla="*/ 580542 w 1116483"/>
              <a:gd name="connsiteY10" fmla="*/ 965435 h 1468785"/>
              <a:gd name="connsiteX11" fmla="*/ 956391 w 1116483"/>
              <a:gd name="connsiteY11" fmla="*/ 153 h 146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6483" h="1468785">
                <a:moveTo>
                  <a:pt x="956391" y="153"/>
                </a:moveTo>
                <a:cubicBezTo>
                  <a:pt x="980866" y="41805"/>
                  <a:pt x="1054729" y="367188"/>
                  <a:pt x="1079077" y="602009"/>
                </a:cubicBezTo>
                <a:lnTo>
                  <a:pt x="1116462" y="914073"/>
                </a:lnTo>
                <a:cubicBezTo>
                  <a:pt x="1117404" y="1121914"/>
                  <a:pt x="1088329" y="1174644"/>
                  <a:pt x="980622" y="1295771"/>
                </a:cubicBezTo>
                <a:cubicBezTo>
                  <a:pt x="915272" y="1377907"/>
                  <a:pt x="812193" y="1435863"/>
                  <a:pt x="687235" y="1454403"/>
                </a:cubicBezTo>
                <a:cubicBezTo>
                  <a:pt x="562278" y="1472943"/>
                  <a:pt x="343604" y="1487039"/>
                  <a:pt x="230877" y="1407013"/>
                </a:cubicBezTo>
                <a:cubicBezTo>
                  <a:pt x="118149" y="1326987"/>
                  <a:pt x="31964" y="1073797"/>
                  <a:pt x="10870" y="974245"/>
                </a:cubicBezTo>
                <a:lnTo>
                  <a:pt x="0" y="928504"/>
                </a:lnTo>
                <a:lnTo>
                  <a:pt x="152769" y="416039"/>
                </a:lnTo>
                <a:lnTo>
                  <a:pt x="283884" y="567386"/>
                </a:lnTo>
                <a:cubicBezTo>
                  <a:pt x="413735" y="726703"/>
                  <a:pt x="469476" y="829713"/>
                  <a:pt x="580542" y="965435"/>
                </a:cubicBezTo>
                <a:cubicBezTo>
                  <a:pt x="683140" y="636911"/>
                  <a:pt x="935120" y="-11453"/>
                  <a:pt x="956391" y="153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93" name="Freeform: Shape 3092">
            <a:extLst>
              <a:ext uri="{FF2B5EF4-FFF2-40B4-BE49-F238E27FC236}">
                <a16:creationId xmlns:a16="http://schemas.microsoft.com/office/drawing/2014/main" id="{E34248A1-56A8-E734-08D1-4F1C69DD9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804018" flipH="1" flipV="1">
            <a:off x="-71243" y="1309383"/>
            <a:ext cx="997634" cy="1312433"/>
          </a:xfrm>
          <a:custGeom>
            <a:avLst/>
            <a:gdLst>
              <a:gd name="connsiteX0" fmla="*/ 956391 w 1116483"/>
              <a:gd name="connsiteY0" fmla="*/ 153 h 1468785"/>
              <a:gd name="connsiteX1" fmla="*/ 1079077 w 1116483"/>
              <a:gd name="connsiteY1" fmla="*/ 602009 h 1468785"/>
              <a:gd name="connsiteX2" fmla="*/ 1116462 w 1116483"/>
              <a:gd name="connsiteY2" fmla="*/ 914073 h 1468785"/>
              <a:gd name="connsiteX3" fmla="*/ 980622 w 1116483"/>
              <a:gd name="connsiteY3" fmla="*/ 1295771 h 1468785"/>
              <a:gd name="connsiteX4" fmla="*/ 687235 w 1116483"/>
              <a:gd name="connsiteY4" fmla="*/ 1454403 h 1468785"/>
              <a:gd name="connsiteX5" fmla="*/ 230877 w 1116483"/>
              <a:gd name="connsiteY5" fmla="*/ 1407013 h 1468785"/>
              <a:gd name="connsiteX6" fmla="*/ 10870 w 1116483"/>
              <a:gd name="connsiteY6" fmla="*/ 974245 h 1468785"/>
              <a:gd name="connsiteX7" fmla="*/ 0 w 1116483"/>
              <a:gd name="connsiteY7" fmla="*/ 928504 h 1468785"/>
              <a:gd name="connsiteX8" fmla="*/ 152769 w 1116483"/>
              <a:gd name="connsiteY8" fmla="*/ 416039 h 1468785"/>
              <a:gd name="connsiteX9" fmla="*/ 283884 w 1116483"/>
              <a:gd name="connsiteY9" fmla="*/ 567386 h 1468785"/>
              <a:gd name="connsiteX10" fmla="*/ 580542 w 1116483"/>
              <a:gd name="connsiteY10" fmla="*/ 965435 h 1468785"/>
              <a:gd name="connsiteX11" fmla="*/ 956391 w 1116483"/>
              <a:gd name="connsiteY11" fmla="*/ 153 h 146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6483" h="1468785">
                <a:moveTo>
                  <a:pt x="956391" y="153"/>
                </a:moveTo>
                <a:cubicBezTo>
                  <a:pt x="980866" y="41805"/>
                  <a:pt x="1054729" y="367188"/>
                  <a:pt x="1079077" y="602009"/>
                </a:cubicBezTo>
                <a:lnTo>
                  <a:pt x="1116462" y="914073"/>
                </a:lnTo>
                <a:cubicBezTo>
                  <a:pt x="1117404" y="1121914"/>
                  <a:pt x="1088329" y="1174644"/>
                  <a:pt x="980622" y="1295771"/>
                </a:cubicBezTo>
                <a:cubicBezTo>
                  <a:pt x="915272" y="1377907"/>
                  <a:pt x="812193" y="1435863"/>
                  <a:pt x="687235" y="1454403"/>
                </a:cubicBezTo>
                <a:cubicBezTo>
                  <a:pt x="562278" y="1472943"/>
                  <a:pt x="343604" y="1487039"/>
                  <a:pt x="230877" y="1407013"/>
                </a:cubicBezTo>
                <a:cubicBezTo>
                  <a:pt x="118149" y="1326987"/>
                  <a:pt x="31964" y="1073797"/>
                  <a:pt x="10870" y="974245"/>
                </a:cubicBezTo>
                <a:lnTo>
                  <a:pt x="0" y="928504"/>
                </a:lnTo>
                <a:lnTo>
                  <a:pt x="152769" y="416039"/>
                </a:lnTo>
                <a:lnTo>
                  <a:pt x="283884" y="567386"/>
                </a:lnTo>
                <a:cubicBezTo>
                  <a:pt x="413735" y="726703"/>
                  <a:pt x="469476" y="829713"/>
                  <a:pt x="580542" y="965435"/>
                </a:cubicBezTo>
                <a:cubicBezTo>
                  <a:pt x="683140" y="636911"/>
                  <a:pt x="935120" y="-11453"/>
                  <a:pt x="956391" y="15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95" name="Freeform: Shape 3094">
            <a:extLst>
              <a:ext uri="{FF2B5EF4-FFF2-40B4-BE49-F238E27FC236}">
                <a16:creationId xmlns:a16="http://schemas.microsoft.com/office/drawing/2014/main" id="{13D0B7B5-9512-F256-B6B9-69BC35CC2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909430" flipH="1">
            <a:off x="1709024" y="1686589"/>
            <a:ext cx="332568" cy="303590"/>
          </a:xfrm>
          <a:custGeom>
            <a:avLst/>
            <a:gdLst>
              <a:gd name="connsiteX0" fmla="*/ 2531073 w 4828010"/>
              <a:gd name="connsiteY0" fmla="*/ 0 h 4873559"/>
              <a:gd name="connsiteX1" fmla="*/ 3937963 w 4828010"/>
              <a:gd name="connsiteY1" fmla="*/ 437433 h 4873559"/>
              <a:gd name="connsiteX2" fmla="*/ 4806231 w 4828010"/>
              <a:gd name="connsiteY2" fmla="*/ 1773180 h 4873559"/>
              <a:gd name="connsiteX3" fmla="*/ 4448644 w 4828010"/>
              <a:gd name="connsiteY3" fmla="*/ 3933235 h 4873559"/>
              <a:gd name="connsiteX4" fmla="*/ 3192542 w 4828010"/>
              <a:gd name="connsiteY4" fmla="*/ 4716168 h 4873559"/>
              <a:gd name="connsiteX5" fmla="*/ 937448 w 4828010"/>
              <a:gd name="connsiteY5" fmla="*/ 4547691 h 4873559"/>
              <a:gd name="connsiteX6" fmla="*/ 12348 w 4828010"/>
              <a:gd name="connsiteY6" fmla="*/ 3026750 h 4873559"/>
              <a:gd name="connsiteX7" fmla="*/ 553508 w 4828010"/>
              <a:gd name="connsiteY7" fmla="*/ 740383 h 4873559"/>
              <a:gd name="connsiteX8" fmla="*/ 2531073 w 4828010"/>
              <a:gd name="connsiteY8" fmla="*/ 0 h 4873559"/>
              <a:gd name="connsiteX0" fmla="*/ 2531073 w 4828010"/>
              <a:gd name="connsiteY0" fmla="*/ 0 h 4853896"/>
              <a:gd name="connsiteX1" fmla="*/ 3937963 w 4828010"/>
              <a:gd name="connsiteY1" fmla="*/ 437433 h 4853896"/>
              <a:gd name="connsiteX2" fmla="*/ 4806231 w 4828010"/>
              <a:gd name="connsiteY2" fmla="*/ 1773180 h 4853896"/>
              <a:gd name="connsiteX3" fmla="*/ 4448644 w 4828010"/>
              <a:gd name="connsiteY3" fmla="*/ 3933235 h 4853896"/>
              <a:gd name="connsiteX4" fmla="*/ 3192542 w 4828010"/>
              <a:gd name="connsiteY4" fmla="*/ 4716168 h 4853896"/>
              <a:gd name="connsiteX5" fmla="*/ 1075671 w 4828010"/>
              <a:gd name="connsiteY5" fmla="*/ 4473263 h 4853896"/>
              <a:gd name="connsiteX6" fmla="*/ 12348 w 4828010"/>
              <a:gd name="connsiteY6" fmla="*/ 3026750 h 4853896"/>
              <a:gd name="connsiteX7" fmla="*/ 553508 w 4828010"/>
              <a:gd name="connsiteY7" fmla="*/ 740383 h 4853896"/>
              <a:gd name="connsiteX8" fmla="*/ 2531073 w 4828010"/>
              <a:gd name="connsiteY8" fmla="*/ 0 h 4853896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84014 w 4780951"/>
              <a:gd name="connsiteY0" fmla="*/ 0 h 4850182"/>
              <a:gd name="connsiteX1" fmla="*/ 3890904 w 4780951"/>
              <a:gd name="connsiteY1" fmla="*/ 437433 h 4850182"/>
              <a:gd name="connsiteX2" fmla="*/ 4759172 w 4780951"/>
              <a:gd name="connsiteY2" fmla="*/ 1773180 h 4850182"/>
              <a:gd name="connsiteX3" fmla="*/ 4401585 w 4780951"/>
              <a:gd name="connsiteY3" fmla="*/ 3933235 h 4850182"/>
              <a:gd name="connsiteX4" fmla="*/ 3145483 w 4780951"/>
              <a:gd name="connsiteY4" fmla="*/ 4716168 h 4850182"/>
              <a:gd name="connsiteX5" fmla="*/ 1113673 w 4780951"/>
              <a:gd name="connsiteY5" fmla="*/ 4467947 h 4850182"/>
              <a:gd name="connsiteX6" fmla="*/ 39717 w 4780951"/>
              <a:gd name="connsiteY6" fmla="*/ 3101178 h 4850182"/>
              <a:gd name="connsiteX7" fmla="*/ 506449 w 4780951"/>
              <a:gd name="connsiteY7" fmla="*/ 740383 h 4850182"/>
              <a:gd name="connsiteX8" fmla="*/ 2484014 w 4780951"/>
              <a:gd name="connsiteY8" fmla="*/ 0 h 4850182"/>
              <a:gd name="connsiteX0" fmla="*/ 2484014 w 4780127"/>
              <a:gd name="connsiteY0" fmla="*/ 0 h 4850182"/>
              <a:gd name="connsiteX1" fmla="*/ 3890904 w 4780127"/>
              <a:gd name="connsiteY1" fmla="*/ 437433 h 4850182"/>
              <a:gd name="connsiteX2" fmla="*/ 4759172 w 4780127"/>
              <a:gd name="connsiteY2" fmla="*/ 1773180 h 4850182"/>
              <a:gd name="connsiteX3" fmla="*/ 4390953 w 4780127"/>
              <a:gd name="connsiteY3" fmla="*/ 3805644 h 4850182"/>
              <a:gd name="connsiteX4" fmla="*/ 3145483 w 4780127"/>
              <a:gd name="connsiteY4" fmla="*/ 4716168 h 4850182"/>
              <a:gd name="connsiteX5" fmla="*/ 1113673 w 4780127"/>
              <a:gd name="connsiteY5" fmla="*/ 4467947 h 4850182"/>
              <a:gd name="connsiteX6" fmla="*/ 39717 w 4780127"/>
              <a:gd name="connsiteY6" fmla="*/ 3101178 h 4850182"/>
              <a:gd name="connsiteX7" fmla="*/ 506449 w 4780127"/>
              <a:gd name="connsiteY7" fmla="*/ 740383 h 4850182"/>
              <a:gd name="connsiteX8" fmla="*/ 2484014 w 4780127"/>
              <a:gd name="connsiteY8" fmla="*/ 0 h 4850182"/>
              <a:gd name="connsiteX0" fmla="*/ 2484014 w 4778010"/>
              <a:gd name="connsiteY0" fmla="*/ 0 h 4846926"/>
              <a:gd name="connsiteX1" fmla="*/ 3890904 w 4778010"/>
              <a:gd name="connsiteY1" fmla="*/ 437433 h 4846926"/>
              <a:gd name="connsiteX2" fmla="*/ 4759172 w 4778010"/>
              <a:gd name="connsiteY2" fmla="*/ 1773180 h 4846926"/>
              <a:gd name="connsiteX3" fmla="*/ 4390953 w 4778010"/>
              <a:gd name="connsiteY3" fmla="*/ 3805644 h 4846926"/>
              <a:gd name="connsiteX4" fmla="*/ 3343914 w 4778010"/>
              <a:gd name="connsiteY4" fmla="*/ 4712128 h 4846926"/>
              <a:gd name="connsiteX5" fmla="*/ 1113673 w 4778010"/>
              <a:gd name="connsiteY5" fmla="*/ 4467947 h 4846926"/>
              <a:gd name="connsiteX6" fmla="*/ 39717 w 4778010"/>
              <a:gd name="connsiteY6" fmla="*/ 3101178 h 4846926"/>
              <a:gd name="connsiteX7" fmla="*/ 506449 w 4778010"/>
              <a:gd name="connsiteY7" fmla="*/ 740383 h 4846926"/>
              <a:gd name="connsiteX8" fmla="*/ 2484014 w 4778010"/>
              <a:gd name="connsiteY8" fmla="*/ 0 h 4846926"/>
              <a:gd name="connsiteX0" fmla="*/ 2484014 w 4782503"/>
              <a:gd name="connsiteY0" fmla="*/ 0 h 4846926"/>
              <a:gd name="connsiteX1" fmla="*/ 3890904 w 4782503"/>
              <a:gd name="connsiteY1" fmla="*/ 437433 h 4846926"/>
              <a:gd name="connsiteX2" fmla="*/ 4759172 w 4782503"/>
              <a:gd name="connsiteY2" fmla="*/ 1773180 h 4846926"/>
              <a:gd name="connsiteX3" fmla="*/ 4450482 w 4782503"/>
              <a:gd name="connsiteY3" fmla="*/ 3688481 h 4846926"/>
              <a:gd name="connsiteX4" fmla="*/ 3343914 w 4782503"/>
              <a:gd name="connsiteY4" fmla="*/ 4712128 h 4846926"/>
              <a:gd name="connsiteX5" fmla="*/ 1113673 w 4782503"/>
              <a:gd name="connsiteY5" fmla="*/ 4467947 h 4846926"/>
              <a:gd name="connsiteX6" fmla="*/ 39717 w 4782503"/>
              <a:gd name="connsiteY6" fmla="*/ 3101178 h 4846926"/>
              <a:gd name="connsiteX7" fmla="*/ 506449 w 4782503"/>
              <a:gd name="connsiteY7" fmla="*/ 740383 h 4846926"/>
              <a:gd name="connsiteX8" fmla="*/ 2484014 w 4782503"/>
              <a:gd name="connsiteY8" fmla="*/ 0 h 4846926"/>
              <a:gd name="connsiteX0" fmla="*/ 2484014 w 4784889"/>
              <a:gd name="connsiteY0" fmla="*/ 0 h 4846926"/>
              <a:gd name="connsiteX1" fmla="*/ 3890904 w 4784889"/>
              <a:gd name="connsiteY1" fmla="*/ 437433 h 4846926"/>
              <a:gd name="connsiteX2" fmla="*/ 4759172 w 4784889"/>
              <a:gd name="connsiteY2" fmla="*/ 1773180 h 4846926"/>
              <a:gd name="connsiteX3" fmla="*/ 4474294 w 4784889"/>
              <a:gd name="connsiteY3" fmla="*/ 3676361 h 4846926"/>
              <a:gd name="connsiteX4" fmla="*/ 3343914 w 4784889"/>
              <a:gd name="connsiteY4" fmla="*/ 4712128 h 4846926"/>
              <a:gd name="connsiteX5" fmla="*/ 1113673 w 4784889"/>
              <a:gd name="connsiteY5" fmla="*/ 4467947 h 4846926"/>
              <a:gd name="connsiteX6" fmla="*/ 39717 w 4784889"/>
              <a:gd name="connsiteY6" fmla="*/ 3101178 h 4846926"/>
              <a:gd name="connsiteX7" fmla="*/ 506449 w 4784889"/>
              <a:gd name="connsiteY7" fmla="*/ 740383 h 4846926"/>
              <a:gd name="connsiteX8" fmla="*/ 2484014 w 4784889"/>
              <a:gd name="connsiteY8" fmla="*/ 0 h 4846926"/>
              <a:gd name="connsiteX0" fmla="*/ 2484014 w 4784889"/>
              <a:gd name="connsiteY0" fmla="*/ 0 h 4860980"/>
              <a:gd name="connsiteX1" fmla="*/ 3890904 w 4784889"/>
              <a:gd name="connsiteY1" fmla="*/ 437433 h 4860980"/>
              <a:gd name="connsiteX2" fmla="*/ 4759172 w 4784889"/>
              <a:gd name="connsiteY2" fmla="*/ 1773180 h 4860980"/>
              <a:gd name="connsiteX3" fmla="*/ 4474294 w 4784889"/>
              <a:gd name="connsiteY3" fmla="*/ 3676361 h 4860980"/>
              <a:gd name="connsiteX4" fmla="*/ 3343914 w 4784889"/>
              <a:gd name="connsiteY4" fmla="*/ 4712128 h 4860980"/>
              <a:gd name="connsiteX5" fmla="*/ 1097799 w 4784889"/>
              <a:gd name="connsiteY5" fmla="*/ 4524510 h 4860980"/>
              <a:gd name="connsiteX6" fmla="*/ 39717 w 4784889"/>
              <a:gd name="connsiteY6" fmla="*/ 3101178 h 4860980"/>
              <a:gd name="connsiteX7" fmla="*/ 506449 w 4784889"/>
              <a:gd name="connsiteY7" fmla="*/ 740383 h 4860980"/>
              <a:gd name="connsiteX8" fmla="*/ 2484014 w 4784889"/>
              <a:gd name="connsiteY8" fmla="*/ 0 h 4860980"/>
              <a:gd name="connsiteX0" fmla="*/ 2484014 w 4783308"/>
              <a:gd name="connsiteY0" fmla="*/ 0 h 4860981"/>
              <a:gd name="connsiteX1" fmla="*/ 3890904 w 4783308"/>
              <a:gd name="connsiteY1" fmla="*/ 437433 h 4860981"/>
              <a:gd name="connsiteX2" fmla="*/ 4759172 w 4783308"/>
              <a:gd name="connsiteY2" fmla="*/ 1773180 h 4860981"/>
              <a:gd name="connsiteX3" fmla="*/ 4474294 w 4783308"/>
              <a:gd name="connsiteY3" fmla="*/ 3676361 h 4860981"/>
              <a:gd name="connsiteX4" fmla="*/ 3443129 w 4783308"/>
              <a:gd name="connsiteY4" fmla="*/ 4712129 h 4860981"/>
              <a:gd name="connsiteX5" fmla="*/ 1097799 w 4783308"/>
              <a:gd name="connsiteY5" fmla="*/ 4524510 h 4860981"/>
              <a:gd name="connsiteX6" fmla="*/ 39717 w 4783308"/>
              <a:gd name="connsiteY6" fmla="*/ 3101178 h 4860981"/>
              <a:gd name="connsiteX7" fmla="*/ 506449 w 4783308"/>
              <a:gd name="connsiteY7" fmla="*/ 740383 h 4860981"/>
              <a:gd name="connsiteX8" fmla="*/ 2484014 w 4783308"/>
              <a:gd name="connsiteY8" fmla="*/ 0 h 4860981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532073 w 4784141"/>
              <a:gd name="connsiteY0" fmla="*/ 0 h 4773425"/>
              <a:gd name="connsiteX1" fmla="*/ 3891737 w 4784141"/>
              <a:gd name="connsiteY1" fmla="*/ 389356 h 4773425"/>
              <a:gd name="connsiteX2" fmla="*/ 4760005 w 4784141"/>
              <a:gd name="connsiteY2" fmla="*/ 1725103 h 4773425"/>
              <a:gd name="connsiteX3" fmla="*/ 4475127 w 4784141"/>
              <a:gd name="connsiteY3" fmla="*/ 3628284 h 4773425"/>
              <a:gd name="connsiteX4" fmla="*/ 3443962 w 4784141"/>
              <a:gd name="connsiteY4" fmla="*/ 4664052 h 4773425"/>
              <a:gd name="connsiteX5" fmla="*/ 1098632 w 4784141"/>
              <a:gd name="connsiteY5" fmla="*/ 4476433 h 4773425"/>
              <a:gd name="connsiteX6" fmla="*/ 40550 w 4784141"/>
              <a:gd name="connsiteY6" fmla="*/ 3053101 h 4773425"/>
              <a:gd name="connsiteX7" fmla="*/ 507282 w 4784141"/>
              <a:gd name="connsiteY7" fmla="*/ 692306 h 4773425"/>
              <a:gd name="connsiteX8" fmla="*/ 2532073 w 4784141"/>
              <a:gd name="connsiteY8" fmla="*/ 0 h 4773425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58783 w 4784614"/>
              <a:gd name="connsiteY0" fmla="*/ 525 h 4757924"/>
              <a:gd name="connsiteX1" fmla="*/ 3892210 w 4784614"/>
              <a:gd name="connsiteY1" fmla="*/ 373855 h 4757924"/>
              <a:gd name="connsiteX2" fmla="*/ 4760478 w 4784614"/>
              <a:gd name="connsiteY2" fmla="*/ 1709602 h 4757924"/>
              <a:gd name="connsiteX3" fmla="*/ 4475600 w 4784614"/>
              <a:gd name="connsiteY3" fmla="*/ 3612783 h 4757924"/>
              <a:gd name="connsiteX4" fmla="*/ 3444435 w 4784614"/>
              <a:gd name="connsiteY4" fmla="*/ 4648551 h 4757924"/>
              <a:gd name="connsiteX5" fmla="*/ 1099105 w 4784614"/>
              <a:gd name="connsiteY5" fmla="*/ 4460932 h 4757924"/>
              <a:gd name="connsiteX6" fmla="*/ 41023 w 4784614"/>
              <a:gd name="connsiteY6" fmla="*/ 3037600 h 4757924"/>
              <a:gd name="connsiteX7" fmla="*/ 507755 w 4784614"/>
              <a:gd name="connsiteY7" fmla="*/ 676805 h 4757924"/>
              <a:gd name="connsiteX8" fmla="*/ 2558783 w 4784614"/>
              <a:gd name="connsiteY8" fmla="*/ 525 h 4757924"/>
              <a:gd name="connsiteX0" fmla="*/ 2558783 w 4784614"/>
              <a:gd name="connsiteY0" fmla="*/ 408 h 4757807"/>
              <a:gd name="connsiteX1" fmla="*/ 3907953 w 4784614"/>
              <a:gd name="connsiteY1" fmla="*/ 443183 h 4757807"/>
              <a:gd name="connsiteX2" fmla="*/ 4760478 w 4784614"/>
              <a:gd name="connsiteY2" fmla="*/ 1709485 h 4757807"/>
              <a:gd name="connsiteX3" fmla="*/ 4475600 w 4784614"/>
              <a:gd name="connsiteY3" fmla="*/ 3612666 h 4757807"/>
              <a:gd name="connsiteX4" fmla="*/ 3444435 w 4784614"/>
              <a:gd name="connsiteY4" fmla="*/ 4648434 h 4757807"/>
              <a:gd name="connsiteX5" fmla="*/ 1099105 w 4784614"/>
              <a:gd name="connsiteY5" fmla="*/ 4460815 h 4757807"/>
              <a:gd name="connsiteX6" fmla="*/ 41023 w 4784614"/>
              <a:gd name="connsiteY6" fmla="*/ 3037483 h 4757807"/>
              <a:gd name="connsiteX7" fmla="*/ 507755 w 4784614"/>
              <a:gd name="connsiteY7" fmla="*/ 676688 h 4757807"/>
              <a:gd name="connsiteX8" fmla="*/ 2558783 w 4784614"/>
              <a:gd name="connsiteY8" fmla="*/ 408 h 4757807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90 h 4954518"/>
              <a:gd name="connsiteX1" fmla="*/ 3910127 w 4786788"/>
              <a:gd name="connsiteY1" fmla="*/ 639894 h 4954518"/>
              <a:gd name="connsiteX2" fmla="*/ 4762652 w 4786788"/>
              <a:gd name="connsiteY2" fmla="*/ 1906196 h 4954518"/>
              <a:gd name="connsiteX3" fmla="*/ 4477774 w 4786788"/>
              <a:gd name="connsiteY3" fmla="*/ 3809377 h 4954518"/>
              <a:gd name="connsiteX4" fmla="*/ 3446609 w 4786788"/>
              <a:gd name="connsiteY4" fmla="*/ 4845145 h 4954518"/>
              <a:gd name="connsiteX5" fmla="*/ 1101279 w 4786788"/>
              <a:gd name="connsiteY5" fmla="*/ 4657526 h 4954518"/>
              <a:gd name="connsiteX6" fmla="*/ 43197 w 4786788"/>
              <a:gd name="connsiteY6" fmla="*/ 3234194 h 4954518"/>
              <a:gd name="connsiteX7" fmla="*/ 509929 w 4786788"/>
              <a:gd name="connsiteY7" fmla="*/ 873399 h 4954518"/>
              <a:gd name="connsiteX8" fmla="*/ 2675744 w 4786788"/>
              <a:gd name="connsiteY8" fmla="*/ 290 h 4954518"/>
              <a:gd name="connsiteX0" fmla="*/ 2675744 w 4786788"/>
              <a:gd name="connsiteY0" fmla="*/ 326 h 4954554"/>
              <a:gd name="connsiteX1" fmla="*/ 3990884 w 4786788"/>
              <a:gd name="connsiteY1" fmla="*/ 591130 h 4954554"/>
              <a:gd name="connsiteX2" fmla="*/ 4762652 w 4786788"/>
              <a:gd name="connsiteY2" fmla="*/ 1906232 h 4954554"/>
              <a:gd name="connsiteX3" fmla="*/ 4477774 w 4786788"/>
              <a:gd name="connsiteY3" fmla="*/ 3809413 h 4954554"/>
              <a:gd name="connsiteX4" fmla="*/ 3446609 w 4786788"/>
              <a:gd name="connsiteY4" fmla="*/ 4845181 h 4954554"/>
              <a:gd name="connsiteX5" fmla="*/ 1101279 w 4786788"/>
              <a:gd name="connsiteY5" fmla="*/ 4657562 h 4954554"/>
              <a:gd name="connsiteX6" fmla="*/ 43197 w 4786788"/>
              <a:gd name="connsiteY6" fmla="*/ 3234230 h 4954554"/>
              <a:gd name="connsiteX7" fmla="*/ 509929 w 4786788"/>
              <a:gd name="connsiteY7" fmla="*/ 873435 h 4954554"/>
              <a:gd name="connsiteX8" fmla="*/ 2675744 w 4786788"/>
              <a:gd name="connsiteY8" fmla="*/ 326 h 4954554"/>
              <a:gd name="connsiteX0" fmla="*/ 2662196 w 4773240"/>
              <a:gd name="connsiteY0" fmla="*/ 326 h 4954554"/>
              <a:gd name="connsiteX1" fmla="*/ 3977336 w 4773240"/>
              <a:gd name="connsiteY1" fmla="*/ 591130 h 4954554"/>
              <a:gd name="connsiteX2" fmla="*/ 4749104 w 4773240"/>
              <a:gd name="connsiteY2" fmla="*/ 1906232 h 4954554"/>
              <a:gd name="connsiteX3" fmla="*/ 4464226 w 4773240"/>
              <a:gd name="connsiteY3" fmla="*/ 3809413 h 4954554"/>
              <a:gd name="connsiteX4" fmla="*/ 3433061 w 4773240"/>
              <a:gd name="connsiteY4" fmla="*/ 4845181 h 4954554"/>
              <a:gd name="connsiteX5" fmla="*/ 1087731 w 4773240"/>
              <a:gd name="connsiteY5" fmla="*/ 4657562 h 4954554"/>
              <a:gd name="connsiteX6" fmla="*/ 29649 w 4773240"/>
              <a:gd name="connsiteY6" fmla="*/ 3234230 h 4954554"/>
              <a:gd name="connsiteX7" fmla="*/ 640977 w 4773240"/>
              <a:gd name="connsiteY7" fmla="*/ 730117 h 4954554"/>
              <a:gd name="connsiteX8" fmla="*/ 2662196 w 4773240"/>
              <a:gd name="connsiteY8" fmla="*/ 326 h 4954554"/>
              <a:gd name="connsiteX0" fmla="*/ 2664762 w 4775806"/>
              <a:gd name="connsiteY0" fmla="*/ 326 h 4954554"/>
              <a:gd name="connsiteX1" fmla="*/ 3979902 w 4775806"/>
              <a:gd name="connsiteY1" fmla="*/ 591130 h 4954554"/>
              <a:gd name="connsiteX2" fmla="*/ 4751670 w 4775806"/>
              <a:gd name="connsiteY2" fmla="*/ 1906232 h 4954554"/>
              <a:gd name="connsiteX3" fmla="*/ 4466792 w 4775806"/>
              <a:gd name="connsiteY3" fmla="*/ 3809413 h 4954554"/>
              <a:gd name="connsiteX4" fmla="*/ 3435627 w 4775806"/>
              <a:gd name="connsiteY4" fmla="*/ 4845181 h 4954554"/>
              <a:gd name="connsiteX5" fmla="*/ 1090297 w 4775806"/>
              <a:gd name="connsiteY5" fmla="*/ 4657562 h 4954554"/>
              <a:gd name="connsiteX6" fmla="*/ 32215 w 4775806"/>
              <a:gd name="connsiteY6" fmla="*/ 3234230 h 4954554"/>
              <a:gd name="connsiteX7" fmla="*/ 607899 w 4775806"/>
              <a:gd name="connsiteY7" fmla="*/ 806182 h 4954554"/>
              <a:gd name="connsiteX8" fmla="*/ 2664762 w 4775806"/>
              <a:gd name="connsiteY8" fmla="*/ 326 h 4954554"/>
              <a:gd name="connsiteX0" fmla="*/ 2673549 w 4784593"/>
              <a:gd name="connsiteY0" fmla="*/ 326 h 4954554"/>
              <a:gd name="connsiteX1" fmla="*/ 3988689 w 4784593"/>
              <a:gd name="connsiteY1" fmla="*/ 591130 h 4954554"/>
              <a:gd name="connsiteX2" fmla="*/ 4760457 w 4784593"/>
              <a:gd name="connsiteY2" fmla="*/ 1906232 h 4954554"/>
              <a:gd name="connsiteX3" fmla="*/ 4475579 w 4784593"/>
              <a:gd name="connsiteY3" fmla="*/ 3809413 h 4954554"/>
              <a:gd name="connsiteX4" fmla="*/ 3444414 w 4784593"/>
              <a:gd name="connsiteY4" fmla="*/ 4845181 h 4954554"/>
              <a:gd name="connsiteX5" fmla="*/ 1099084 w 4784593"/>
              <a:gd name="connsiteY5" fmla="*/ 4657562 h 4954554"/>
              <a:gd name="connsiteX6" fmla="*/ 41002 w 4784593"/>
              <a:gd name="connsiteY6" fmla="*/ 3234230 h 4954554"/>
              <a:gd name="connsiteX7" fmla="*/ 616686 w 4784593"/>
              <a:gd name="connsiteY7" fmla="*/ 806182 h 4954554"/>
              <a:gd name="connsiteX8" fmla="*/ 2673549 w 4784593"/>
              <a:gd name="connsiteY8" fmla="*/ 326 h 4954554"/>
              <a:gd name="connsiteX0" fmla="*/ 2649000 w 4760044"/>
              <a:gd name="connsiteY0" fmla="*/ 326 h 4964273"/>
              <a:gd name="connsiteX1" fmla="*/ 3964140 w 4760044"/>
              <a:gd name="connsiteY1" fmla="*/ 591130 h 4964273"/>
              <a:gd name="connsiteX2" fmla="*/ 4735908 w 4760044"/>
              <a:gd name="connsiteY2" fmla="*/ 1906232 h 4964273"/>
              <a:gd name="connsiteX3" fmla="*/ 4451030 w 4760044"/>
              <a:gd name="connsiteY3" fmla="*/ 3809413 h 4964273"/>
              <a:gd name="connsiteX4" fmla="*/ 3419865 w 4760044"/>
              <a:gd name="connsiteY4" fmla="*/ 4845181 h 4964273"/>
              <a:gd name="connsiteX5" fmla="*/ 1074535 w 4760044"/>
              <a:gd name="connsiteY5" fmla="*/ 4657562 h 4964273"/>
              <a:gd name="connsiteX6" fmla="*/ 33359 w 4760044"/>
              <a:gd name="connsiteY6" fmla="*/ 2995991 h 4964273"/>
              <a:gd name="connsiteX7" fmla="*/ 592137 w 4760044"/>
              <a:gd name="connsiteY7" fmla="*/ 806182 h 4964273"/>
              <a:gd name="connsiteX8" fmla="*/ 2649000 w 4760044"/>
              <a:gd name="connsiteY8" fmla="*/ 326 h 4964273"/>
              <a:gd name="connsiteX0" fmla="*/ 618490 w 4786397"/>
              <a:gd name="connsiteY0" fmla="*/ 334011 h 4492102"/>
              <a:gd name="connsiteX1" fmla="*/ 3990493 w 4786397"/>
              <a:gd name="connsiteY1" fmla="*/ 118959 h 4492102"/>
              <a:gd name="connsiteX2" fmla="*/ 4762261 w 4786397"/>
              <a:gd name="connsiteY2" fmla="*/ 1434061 h 4492102"/>
              <a:gd name="connsiteX3" fmla="*/ 4477383 w 4786397"/>
              <a:gd name="connsiteY3" fmla="*/ 3337242 h 4492102"/>
              <a:gd name="connsiteX4" fmla="*/ 3446218 w 4786397"/>
              <a:gd name="connsiteY4" fmla="*/ 4373010 h 4492102"/>
              <a:gd name="connsiteX5" fmla="*/ 1100888 w 4786397"/>
              <a:gd name="connsiteY5" fmla="*/ 4185391 h 4492102"/>
              <a:gd name="connsiteX6" fmla="*/ 59712 w 4786397"/>
              <a:gd name="connsiteY6" fmla="*/ 2523820 h 4492102"/>
              <a:gd name="connsiteX7" fmla="*/ 618490 w 4786397"/>
              <a:gd name="connsiteY7" fmla="*/ 334011 h 4492102"/>
              <a:gd name="connsiteX0" fmla="*/ 618490 w 4880845"/>
              <a:gd name="connsiteY0" fmla="*/ 334011 h 4207111"/>
              <a:gd name="connsiteX1" fmla="*/ 3990493 w 4880845"/>
              <a:gd name="connsiteY1" fmla="*/ 118959 h 4207111"/>
              <a:gd name="connsiteX2" fmla="*/ 4762261 w 4880845"/>
              <a:gd name="connsiteY2" fmla="*/ 1434061 h 4207111"/>
              <a:gd name="connsiteX3" fmla="*/ 4477383 w 4880845"/>
              <a:gd name="connsiteY3" fmla="*/ 3337242 h 4207111"/>
              <a:gd name="connsiteX4" fmla="*/ 1100888 w 4880845"/>
              <a:gd name="connsiteY4" fmla="*/ 4185391 h 4207111"/>
              <a:gd name="connsiteX5" fmla="*/ 59712 w 4880845"/>
              <a:gd name="connsiteY5" fmla="*/ 2523820 h 4207111"/>
              <a:gd name="connsiteX6" fmla="*/ 618490 w 4880845"/>
              <a:gd name="connsiteY6" fmla="*/ 334011 h 4207111"/>
              <a:gd name="connsiteX0" fmla="*/ 618490 w 4708128"/>
              <a:gd name="connsiteY0" fmla="*/ 334011 h 4207111"/>
              <a:gd name="connsiteX1" fmla="*/ 3990493 w 4708128"/>
              <a:gd name="connsiteY1" fmla="*/ 118959 h 4207111"/>
              <a:gd name="connsiteX2" fmla="*/ 4477383 w 4708128"/>
              <a:gd name="connsiteY2" fmla="*/ 3337242 h 4207111"/>
              <a:gd name="connsiteX3" fmla="*/ 1100888 w 4708128"/>
              <a:gd name="connsiteY3" fmla="*/ 4185391 h 4207111"/>
              <a:gd name="connsiteX4" fmla="*/ 59712 w 4708128"/>
              <a:gd name="connsiteY4" fmla="*/ 2523820 h 4207111"/>
              <a:gd name="connsiteX5" fmla="*/ 618490 w 4708128"/>
              <a:gd name="connsiteY5" fmla="*/ 334011 h 4207111"/>
              <a:gd name="connsiteX0" fmla="*/ 618490 w 4659985"/>
              <a:gd name="connsiteY0" fmla="*/ 334011 h 4457960"/>
              <a:gd name="connsiteX1" fmla="*/ 3990493 w 4659985"/>
              <a:gd name="connsiteY1" fmla="*/ 118959 h 4457960"/>
              <a:gd name="connsiteX2" fmla="*/ 4477383 w 4659985"/>
              <a:gd name="connsiteY2" fmla="*/ 3337242 h 4457960"/>
              <a:gd name="connsiteX3" fmla="*/ 1750735 w 4659985"/>
              <a:gd name="connsiteY3" fmla="*/ 4436235 h 4457960"/>
              <a:gd name="connsiteX4" fmla="*/ 59712 w 4659985"/>
              <a:gd name="connsiteY4" fmla="*/ 2523820 h 4457960"/>
              <a:gd name="connsiteX5" fmla="*/ 618490 w 4659985"/>
              <a:gd name="connsiteY5" fmla="*/ 334011 h 4457960"/>
              <a:gd name="connsiteX0" fmla="*/ 577306 w 4618801"/>
              <a:gd name="connsiteY0" fmla="*/ 304401 h 4428350"/>
              <a:gd name="connsiteX1" fmla="*/ 3949309 w 4618801"/>
              <a:gd name="connsiteY1" fmla="*/ 89349 h 4428350"/>
              <a:gd name="connsiteX2" fmla="*/ 4436199 w 4618801"/>
              <a:gd name="connsiteY2" fmla="*/ 3307632 h 4428350"/>
              <a:gd name="connsiteX3" fmla="*/ 1709551 w 4618801"/>
              <a:gd name="connsiteY3" fmla="*/ 4406625 h 4428350"/>
              <a:gd name="connsiteX4" fmla="*/ 18528 w 4618801"/>
              <a:gd name="connsiteY4" fmla="*/ 2494210 h 4428350"/>
              <a:gd name="connsiteX5" fmla="*/ 577306 w 4618801"/>
              <a:gd name="connsiteY5" fmla="*/ 304401 h 442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8801" h="4428350">
                <a:moveTo>
                  <a:pt x="577306" y="304401"/>
                </a:moveTo>
                <a:cubicBezTo>
                  <a:pt x="692934" y="18127"/>
                  <a:pt x="3258681" y="-93993"/>
                  <a:pt x="3949309" y="89349"/>
                </a:cubicBezTo>
                <a:cubicBezTo>
                  <a:pt x="4592458" y="589887"/>
                  <a:pt x="4809492" y="2588086"/>
                  <a:pt x="4436199" y="3307632"/>
                </a:cubicBezTo>
                <a:cubicBezTo>
                  <a:pt x="4062906" y="4027178"/>
                  <a:pt x="2445829" y="4542195"/>
                  <a:pt x="1709551" y="4406625"/>
                </a:cubicBezTo>
                <a:cubicBezTo>
                  <a:pt x="1145133" y="4098427"/>
                  <a:pt x="130365" y="3123445"/>
                  <a:pt x="18528" y="2494210"/>
                </a:cubicBezTo>
                <a:cubicBezTo>
                  <a:pt x="-109257" y="1817128"/>
                  <a:pt x="461678" y="590675"/>
                  <a:pt x="577306" y="3044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97" name="Freeform: Shape 3096">
            <a:extLst>
              <a:ext uri="{FF2B5EF4-FFF2-40B4-BE49-F238E27FC236}">
                <a16:creationId xmlns:a16="http://schemas.microsoft.com/office/drawing/2014/main" id="{2C32232B-7FD7-8703-814D-8B654A496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87747" flipH="1">
            <a:off x="10114023" y="1110031"/>
            <a:ext cx="1867941" cy="1976794"/>
          </a:xfrm>
          <a:custGeom>
            <a:avLst/>
            <a:gdLst>
              <a:gd name="connsiteX0" fmla="*/ 3418362 w 5421466"/>
              <a:gd name="connsiteY0" fmla="*/ 6148240 h 7017706"/>
              <a:gd name="connsiteX1" fmla="*/ 4455310 w 5421466"/>
              <a:gd name="connsiteY1" fmla="*/ 6044545 h 7017706"/>
              <a:gd name="connsiteX2" fmla="*/ 4455310 w 5421466"/>
              <a:gd name="connsiteY2" fmla="*/ 6035119 h 7017706"/>
              <a:gd name="connsiteX3" fmla="*/ 4172506 w 5421466"/>
              <a:gd name="connsiteY3" fmla="*/ 5431803 h 7017706"/>
              <a:gd name="connsiteX4" fmla="*/ 4181933 w 5421466"/>
              <a:gd name="connsiteY4" fmla="*/ 5337535 h 7017706"/>
              <a:gd name="connsiteX5" fmla="*/ 4596712 w 5421466"/>
              <a:gd name="connsiteY5" fmla="*/ 4932183 h 7017706"/>
              <a:gd name="connsiteX6" fmla="*/ 5058626 w 5421466"/>
              <a:gd name="connsiteY6" fmla="*/ 3800966 h 7017706"/>
              <a:gd name="connsiteX7" fmla="*/ 5416844 w 5421466"/>
              <a:gd name="connsiteY7" fmla="*/ 2735737 h 7017706"/>
              <a:gd name="connsiteX8" fmla="*/ 5209455 w 5421466"/>
              <a:gd name="connsiteY8" fmla="*/ 2801725 h 7017706"/>
              <a:gd name="connsiteX9" fmla="*/ 4493017 w 5421466"/>
              <a:gd name="connsiteY9" fmla="*/ 3169370 h 7017706"/>
              <a:gd name="connsiteX10" fmla="*/ 3691739 w 5421466"/>
              <a:gd name="connsiteY10" fmla="*/ 4074343 h 7017706"/>
              <a:gd name="connsiteX11" fmla="*/ 3757727 w 5421466"/>
              <a:gd name="connsiteY11" fmla="*/ 3546442 h 7017706"/>
              <a:gd name="connsiteX12" fmla="*/ 4087665 w 5421466"/>
              <a:gd name="connsiteY12" fmla="*/ 2009873 h 7017706"/>
              <a:gd name="connsiteX13" fmla="*/ 4285628 w 5421466"/>
              <a:gd name="connsiteY13" fmla="*/ 1302863 h 7017706"/>
              <a:gd name="connsiteX14" fmla="*/ 4313908 w 5421466"/>
              <a:gd name="connsiteY14" fmla="*/ 963498 h 7017706"/>
              <a:gd name="connsiteX15" fmla="*/ 4049958 w 5421466"/>
              <a:gd name="connsiteY15" fmla="*/ 1199168 h 7017706"/>
              <a:gd name="connsiteX16" fmla="*/ 3569191 w 5421466"/>
              <a:gd name="connsiteY16" fmla="*/ 1840191 h 7017706"/>
              <a:gd name="connsiteX17" fmla="*/ 3408935 w 5421466"/>
              <a:gd name="connsiteY17" fmla="*/ 2349238 h 7017706"/>
              <a:gd name="connsiteX18" fmla="*/ 3324094 w 5421466"/>
              <a:gd name="connsiteY18" fmla="*/ 3518162 h 7017706"/>
              <a:gd name="connsiteX19" fmla="*/ 3267533 w 5421466"/>
              <a:gd name="connsiteY19" fmla="*/ 4093197 h 7017706"/>
              <a:gd name="connsiteX20" fmla="*/ 3267533 w 5421466"/>
              <a:gd name="connsiteY20" fmla="*/ 3885807 h 7017706"/>
              <a:gd name="connsiteX21" fmla="*/ 3069570 w 5421466"/>
              <a:gd name="connsiteY21" fmla="*/ 3188224 h 7017706"/>
              <a:gd name="connsiteX22" fmla="*/ 2428547 w 5421466"/>
              <a:gd name="connsiteY22" fmla="*/ 1604521 h 7017706"/>
              <a:gd name="connsiteX23" fmla="*/ 2042048 w 5421466"/>
              <a:gd name="connsiteY23" fmla="*/ 680694 h 7017706"/>
              <a:gd name="connsiteX24" fmla="*/ 1976061 w 5421466"/>
              <a:gd name="connsiteY24" fmla="*/ 237634 h 7017706"/>
              <a:gd name="connsiteX25" fmla="*/ 1853512 w 5421466"/>
              <a:gd name="connsiteY25" fmla="*/ 1964 h 7017706"/>
              <a:gd name="connsiteX26" fmla="*/ 1674403 w 5421466"/>
              <a:gd name="connsiteY26" fmla="*/ 360183 h 7017706"/>
              <a:gd name="connsiteX27" fmla="*/ 1504721 w 5421466"/>
              <a:gd name="connsiteY27" fmla="*/ 1415985 h 7017706"/>
              <a:gd name="connsiteX28" fmla="*/ 1919500 w 5421466"/>
              <a:gd name="connsiteY28" fmla="*/ 2745164 h 7017706"/>
              <a:gd name="connsiteX29" fmla="*/ 2503962 w 5421466"/>
              <a:gd name="connsiteY29" fmla="*/ 3885807 h 7017706"/>
              <a:gd name="connsiteX30" fmla="*/ 2343706 w 5421466"/>
              <a:gd name="connsiteY30" fmla="*/ 3734978 h 7017706"/>
              <a:gd name="connsiteX31" fmla="*/ 1259624 w 5421466"/>
              <a:gd name="connsiteY31" fmla="*/ 2566055 h 7017706"/>
              <a:gd name="connsiteX32" fmla="*/ 760003 w 5421466"/>
              <a:gd name="connsiteY32" fmla="*/ 2019300 h 7017706"/>
              <a:gd name="connsiteX33" fmla="*/ 213248 w 5421466"/>
              <a:gd name="connsiteY33" fmla="*/ 1510253 h 7017706"/>
              <a:gd name="connsiteX34" fmla="*/ 213248 w 5421466"/>
              <a:gd name="connsiteY34" fmla="*/ 1642228 h 7017706"/>
              <a:gd name="connsiteX35" fmla="*/ 694015 w 5421466"/>
              <a:gd name="connsiteY35" fmla="*/ 2980834 h 7017706"/>
              <a:gd name="connsiteX36" fmla="*/ 1287904 w 5421466"/>
              <a:gd name="connsiteY36" fmla="*/ 4102624 h 7017706"/>
              <a:gd name="connsiteX37" fmla="*/ 2042048 w 5421466"/>
              <a:gd name="connsiteY37" fmla="*/ 4715366 h 7017706"/>
              <a:gd name="connsiteX38" fmla="*/ 2984729 w 5421466"/>
              <a:gd name="connsiteY38" fmla="*/ 5026451 h 7017706"/>
              <a:gd name="connsiteX39" fmla="*/ 3003582 w 5421466"/>
              <a:gd name="connsiteY39" fmla="*/ 5026451 h 7017706"/>
              <a:gd name="connsiteX40" fmla="*/ 2315426 w 5421466"/>
              <a:gd name="connsiteY40" fmla="*/ 5092438 h 7017706"/>
              <a:gd name="connsiteX41" fmla="*/ 1495294 w 5421466"/>
              <a:gd name="connsiteY41" fmla="*/ 4922756 h 7017706"/>
              <a:gd name="connsiteX42" fmla="*/ 760003 w 5421466"/>
              <a:gd name="connsiteY42" fmla="*/ 4187465 h 7017706"/>
              <a:gd name="connsiteX43" fmla="*/ 260382 w 5421466"/>
              <a:gd name="connsiteY43" fmla="*/ 3291919 h 7017706"/>
              <a:gd name="connsiteX44" fmla="*/ 5859 w 5421466"/>
              <a:gd name="connsiteY44" fmla="*/ 2924273 h 7017706"/>
              <a:gd name="connsiteX45" fmla="*/ 109554 w 5421466"/>
              <a:gd name="connsiteY45" fmla="*/ 3518162 h 7017706"/>
              <a:gd name="connsiteX46" fmla="*/ 420638 w 5421466"/>
              <a:gd name="connsiteY46" fmla="*/ 4922756 h 7017706"/>
              <a:gd name="connsiteX47" fmla="*/ 910832 w 5421466"/>
              <a:gd name="connsiteY47" fmla="*/ 5544925 h 7017706"/>
              <a:gd name="connsiteX48" fmla="*/ 1523574 w 5421466"/>
              <a:gd name="connsiteY48" fmla="*/ 5761741 h 7017706"/>
              <a:gd name="connsiteX49" fmla="*/ 2287145 w 5421466"/>
              <a:gd name="connsiteY49" fmla="*/ 5724034 h 7017706"/>
              <a:gd name="connsiteX50" fmla="*/ 3720020 w 5421466"/>
              <a:gd name="connsiteY50" fmla="*/ 5516644 h 7017706"/>
              <a:gd name="connsiteX51" fmla="*/ 3701166 w 5421466"/>
              <a:gd name="connsiteY51" fmla="*/ 5563778 h 7017706"/>
              <a:gd name="connsiteX52" fmla="*/ 3503203 w 5421466"/>
              <a:gd name="connsiteY52" fmla="*/ 6129387 h 7017706"/>
              <a:gd name="connsiteX53" fmla="*/ 3456069 w 5421466"/>
              <a:gd name="connsiteY53" fmla="*/ 6091679 h 7017706"/>
              <a:gd name="connsiteX0" fmla="*/ 3418362 w 5421466"/>
              <a:gd name="connsiteY0" fmla="*/ 6148240 h 7017706"/>
              <a:gd name="connsiteX1" fmla="*/ 4455310 w 5421466"/>
              <a:gd name="connsiteY1" fmla="*/ 6044545 h 7017706"/>
              <a:gd name="connsiteX2" fmla="*/ 4455310 w 5421466"/>
              <a:gd name="connsiteY2" fmla="*/ 6035119 h 7017706"/>
              <a:gd name="connsiteX3" fmla="*/ 4172506 w 5421466"/>
              <a:gd name="connsiteY3" fmla="*/ 5431803 h 7017706"/>
              <a:gd name="connsiteX4" fmla="*/ 4181933 w 5421466"/>
              <a:gd name="connsiteY4" fmla="*/ 5337535 h 7017706"/>
              <a:gd name="connsiteX5" fmla="*/ 4596712 w 5421466"/>
              <a:gd name="connsiteY5" fmla="*/ 4932183 h 7017706"/>
              <a:gd name="connsiteX6" fmla="*/ 5058626 w 5421466"/>
              <a:gd name="connsiteY6" fmla="*/ 3800966 h 7017706"/>
              <a:gd name="connsiteX7" fmla="*/ 5416844 w 5421466"/>
              <a:gd name="connsiteY7" fmla="*/ 2735737 h 7017706"/>
              <a:gd name="connsiteX8" fmla="*/ 5209455 w 5421466"/>
              <a:gd name="connsiteY8" fmla="*/ 2801725 h 7017706"/>
              <a:gd name="connsiteX9" fmla="*/ 4493017 w 5421466"/>
              <a:gd name="connsiteY9" fmla="*/ 3169370 h 7017706"/>
              <a:gd name="connsiteX10" fmla="*/ 3691739 w 5421466"/>
              <a:gd name="connsiteY10" fmla="*/ 4074343 h 7017706"/>
              <a:gd name="connsiteX11" fmla="*/ 3757727 w 5421466"/>
              <a:gd name="connsiteY11" fmla="*/ 3546442 h 7017706"/>
              <a:gd name="connsiteX12" fmla="*/ 4087665 w 5421466"/>
              <a:gd name="connsiteY12" fmla="*/ 2009873 h 7017706"/>
              <a:gd name="connsiteX13" fmla="*/ 4285628 w 5421466"/>
              <a:gd name="connsiteY13" fmla="*/ 1302863 h 7017706"/>
              <a:gd name="connsiteX14" fmla="*/ 4313908 w 5421466"/>
              <a:gd name="connsiteY14" fmla="*/ 963498 h 7017706"/>
              <a:gd name="connsiteX15" fmla="*/ 4049958 w 5421466"/>
              <a:gd name="connsiteY15" fmla="*/ 1199168 h 7017706"/>
              <a:gd name="connsiteX16" fmla="*/ 3569191 w 5421466"/>
              <a:gd name="connsiteY16" fmla="*/ 1840191 h 7017706"/>
              <a:gd name="connsiteX17" fmla="*/ 3408935 w 5421466"/>
              <a:gd name="connsiteY17" fmla="*/ 2349238 h 7017706"/>
              <a:gd name="connsiteX18" fmla="*/ 3324094 w 5421466"/>
              <a:gd name="connsiteY18" fmla="*/ 3518162 h 7017706"/>
              <a:gd name="connsiteX19" fmla="*/ 3267533 w 5421466"/>
              <a:gd name="connsiteY19" fmla="*/ 4093197 h 7017706"/>
              <a:gd name="connsiteX20" fmla="*/ 3267533 w 5421466"/>
              <a:gd name="connsiteY20" fmla="*/ 3885807 h 7017706"/>
              <a:gd name="connsiteX21" fmla="*/ 3069570 w 5421466"/>
              <a:gd name="connsiteY21" fmla="*/ 3188224 h 7017706"/>
              <a:gd name="connsiteX22" fmla="*/ 2428547 w 5421466"/>
              <a:gd name="connsiteY22" fmla="*/ 1604521 h 7017706"/>
              <a:gd name="connsiteX23" fmla="*/ 2042048 w 5421466"/>
              <a:gd name="connsiteY23" fmla="*/ 680694 h 7017706"/>
              <a:gd name="connsiteX24" fmla="*/ 1976061 w 5421466"/>
              <a:gd name="connsiteY24" fmla="*/ 237634 h 7017706"/>
              <a:gd name="connsiteX25" fmla="*/ 1853512 w 5421466"/>
              <a:gd name="connsiteY25" fmla="*/ 1964 h 7017706"/>
              <a:gd name="connsiteX26" fmla="*/ 1674403 w 5421466"/>
              <a:gd name="connsiteY26" fmla="*/ 360183 h 7017706"/>
              <a:gd name="connsiteX27" fmla="*/ 1504721 w 5421466"/>
              <a:gd name="connsiteY27" fmla="*/ 1415985 h 7017706"/>
              <a:gd name="connsiteX28" fmla="*/ 1919500 w 5421466"/>
              <a:gd name="connsiteY28" fmla="*/ 2745164 h 7017706"/>
              <a:gd name="connsiteX29" fmla="*/ 2503962 w 5421466"/>
              <a:gd name="connsiteY29" fmla="*/ 3885807 h 7017706"/>
              <a:gd name="connsiteX30" fmla="*/ 2343706 w 5421466"/>
              <a:gd name="connsiteY30" fmla="*/ 3734978 h 7017706"/>
              <a:gd name="connsiteX31" fmla="*/ 1259624 w 5421466"/>
              <a:gd name="connsiteY31" fmla="*/ 2566055 h 7017706"/>
              <a:gd name="connsiteX32" fmla="*/ 760003 w 5421466"/>
              <a:gd name="connsiteY32" fmla="*/ 2019300 h 7017706"/>
              <a:gd name="connsiteX33" fmla="*/ 213248 w 5421466"/>
              <a:gd name="connsiteY33" fmla="*/ 1510253 h 7017706"/>
              <a:gd name="connsiteX34" fmla="*/ 213248 w 5421466"/>
              <a:gd name="connsiteY34" fmla="*/ 1642228 h 7017706"/>
              <a:gd name="connsiteX35" fmla="*/ 694015 w 5421466"/>
              <a:gd name="connsiteY35" fmla="*/ 2980834 h 7017706"/>
              <a:gd name="connsiteX36" fmla="*/ 1287904 w 5421466"/>
              <a:gd name="connsiteY36" fmla="*/ 4102624 h 7017706"/>
              <a:gd name="connsiteX37" fmla="*/ 2042048 w 5421466"/>
              <a:gd name="connsiteY37" fmla="*/ 4715366 h 7017706"/>
              <a:gd name="connsiteX38" fmla="*/ 2984729 w 5421466"/>
              <a:gd name="connsiteY38" fmla="*/ 5026451 h 7017706"/>
              <a:gd name="connsiteX39" fmla="*/ 2315426 w 5421466"/>
              <a:gd name="connsiteY39" fmla="*/ 5092438 h 7017706"/>
              <a:gd name="connsiteX40" fmla="*/ 1495294 w 5421466"/>
              <a:gd name="connsiteY40" fmla="*/ 4922756 h 7017706"/>
              <a:gd name="connsiteX41" fmla="*/ 760003 w 5421466"/>
              <a:gd name="connsiteY41" fmla="*/ 4187465 h 7017706"/>
              <a:gd name="connsiteX42" fmla="*/ 260382 w 5421466"/>
              <a:gd name="connsiteY42" fmla="*/ 3291919 h 7017706"/>
              <a:gd name="connsiteX43" fmla="*/ 5859 w 5421466"/>
              <a:gd name="connsiteY43" fmla="*/ 2924273 h 7017706"/>
              <a:gd name="connsiteX44" fmla="*/ 109554 w 5421466"/>
              <a:gd name="connsiteY44" fmla="*/ 3518162 h 7017706"/>
              <a:gd name="connsiteX45" fmla="*/ 420638 w 5421466"/>
              <a:gd name="connsiteY45" fmla="*/ 4922756 h 7017706"/>
              <a:gd name="connsiteX46" fmla="*/ 910832 w 5421466"/>
              <a:gd name="connsiteY46" fmla="*/ 5544925 h 7017706"/>
              <a:gd name="connsiteX47" fmla="*/ 1523574 w 5421466"/>
              <a:gd name="connsiteY47" fmla="*/ 5761741 h 7017706"/>
              <a:gd name="connsiteX48" fmla="*/ 2287145 w 5421466"/>
              <a:gd name="connsiteY48" fmla="*/ 5724034 h 7017706"/>
              <a:gd name="connsiteX49" fmla="*/ 3720020 w 5421466"/>
              <a:gd name="connsiteY49" fmla="*/ 5516644 h 7017706"/>
              <a:gd name="connsiteX50" fmla="*/ 3701166 w 5421466"/>
              <a:gd name="connsiteY50" fmla="*/ 5563778 h 7017706"/>
              <a:gd name="connsiteX51" fmla="*/ 3503203 w 5421466"/>
              <a:gd name="connsiteY51" fmla="*/ 6129387 h 7017706"/>
              <a:gd name="connsiteX52" fmla="*/ 3456069 w 5421466"/>
              <a:gd name="connsiteY52" fmla="*/ 6091679 h 7017706"/>
              <a:gd name="connsiteX0" fmla="*/ 3418362 w 5421466"/>
              <a:gd name="connsiteY0" fmla="*/ 6148240 h 7017706"/>
              <a:gd name="connsiteX1" fmla="*/ 4455310 w 5421466"/>
              <a:gd name="connsiteY1" fmla="*/ 6044545 h 7017706"/>
              <a:gd name="connsiteX2" fmla="*/ 4455310 w 5421466"/>
              <a:gd name="connsiteY2" fmla="*/ 6035119 h 7017706"/>
              <a:gd name="connsiteX3" fmla="*/ 4172506 w 5421466"/>
              <a:gd name="connsiteY3" fmla="*/ 5431803 h 7017706"/>
              <a:gd name="connsiteX4" fmla="*/ 4181933 w 5421466"/>
              <a:gd name="connsiteY4" fmla="*/ 5337535 h 7017706"/>
              <a:gd name="connsiteX5" fmla="*/ 4596712 w 5421466"/>
              <a:gd name="connsiteY5" fmla="*/ 4932183 h 7017706"/>
              <a:gd name="connsiteX6" fmla="*/ 5058626 w 5421466"/>
              <a:gd name="connsiteY6" fmla="*/ 3800966 h 7017706"/>
              <a:gd name="connsiteX7" fmla="*/ 5416844 w 5421466"/>
              <a:gd name="connsiteY7" fmla="*/ 2735737 h 7017706"/>
              <a:gd name="connsiteX8" fmla="*/ 5209455 w 5421466"/>
              <a:gd name="connsiteY8" fmla="*/ 2801725 h 7017706"/>
              <a:gd name="connsiteX9" fmla="*/ 4493017 w 5421466"/>
              <a:gd name="connsiteY9" fmla="*/ 3169370 h 7017706"/>
              <a:gd name="connsiteX10" fmla="*/ 3691739 w 5421466"/>
              <a:gd name="connsiteY10" fmla="*/ 4074343 h 7017706"/>
              <a:gd name="connsiteX11" fmla="*/ 3757727 w 5421466"/>
              <a:gd name="connsiteY11" fmla="*/ 3546442 h 7017706"/>
              <a:gd name="connsiteX12" fmla="*/ 4087665 w 5421466"/>
              <a:gd name="connsiteY12" fmla="*/ 2009873 h 7017706"/>
              <a:gd name="connsiteX13" fmla="*/ 4285628 w 5421466"/>
              <a:gd name="connsiteY13" fmla="*/ 1302863 h 7017706"/>
              <a:gd name="connsiteX14" fmla="*/ 4313908 w 5421466"/>
              <a:gd name="connsiteY14" fmla="*/ 963498 h 7017706"/>
              <a:gd name="connsiteX15" fmla="*/ 4049958 w 5421466"/>
              <a:gd name="connsiteY15" fmla="*/ 1199168 h 7017706"/>
              <a:gd name="connsiteX16" fmla="*/ 3569191 w 5421466"/>
              <a:gd name="connsiteY16" fmla="*/ 1840191 h 7017706"/>
              <a:gd name="connsiteX17" fmla="*/ 3408935 w 5421466"/>
              <a:gd name="connsiteY17" fmla="*/ 2349238 h 7017706"/>
              <a:gd name="connsiteX18" fmla="*/ 3324094 w 5421466"/>
              <a:gd name="connsiteY18" fmla="*/ 3518162 h 7017706"/>
              <a:gd name="connsiteX19" fmla="*/ 3267533 w 5421466"/>
              <a:gd name="connsiteY19" fmla="*/ 4093197 h 7017706"/>
              <a:gd name="connsiteX20" fmla="*/ 3267533 w 5421466"/>
              <a:gd name="connsiteY20" fmla="*/ 3885807 h 7017706"/>
              <a:gd name="connsiteX21" fmla="*/ 3069570 w 5421466"/>
              <a:gd name="connsiteY21" fmla="*/ 3188224 h 7017706"/>
              <a:gd name="connsiteX22" fmla="*/ 2428547 w 5421466"/>
              <a:gd name="connsiteY22" fmla="*/ 1604521 h 7017706"/>
              <a:gd name="connsiteX23" fmla="*/ 2042048 w 5421466"/>
              <a:gd name="connsiteY23" fmla="*/ 680694 h 7017706"/>
              <a:gd name="connsiteX24" fmla="*/ 1976061 w 5421466"/>
              <a:gd name="connsiteY24" fmla="*/ 237634 h 7017706"/>
              <a:gd name="connsiteX25" fmla="*/ 1853512 w 5421466"/>
              <a:gd name="connsiteY25" fmla="*/ 1964 h 7017706"/>
              <a:gd name="connsiteX26" fmla="*/ 1674403 w 5421466"/>
              <a:gd name="connsiteY26" fmla="*/ 360183 h 7017706"/>
              <a:gd name="connsiteX27" fmla="*/ 1504721 w 5421466"/>
              <a:gd name="connsiteY27" fmla="*/ 1415985 h 7017706"/>
              <a:gd name="connsiteX28" fmla="*/ 1919500 w 5421466"/>
              <a:gd name="connsiteY28" fmla="*/ 2745164 h 7017706"/>
              <a:gd name="connsiteX29" fmla="*/ 2503962 w 5421466"/>
              <a:gd name="connsiteY29" fmla="*/ 3885807 h 7017706"/>
              <a:gd name="connsiteX30" fmla="*/ 2343706 w 5421466"/>
              <a:gd name="connsiteY30" fmla="*/ 3734978 h 7017706"/>
              <a:gd name="connsiteX31" fmla="*/ 1259624 w 5421466"/>
              <a:gd name="connsiteY31" fmla="*/ 2566055 h 7017706"/>
              <a:gd name="connsiteX32" fmla="*/ 760003 w 5421466"/>
              <a:gd name="connsiteY32" fmla="*/ 2019300 h 7017706"/>
              <a:gd name="connsiteX33" fmla="*/ 213248 w 5421466"/>
              <a:gd name="connsiteY33" fmla="*/ 1510253 h 7017706"/>
              <a:gd name="connsiteX34" fmla="*/ 213248 w 5421466"/>
              <a:gd name="connsiteY34" fmla="*/ 1642228 h 7017706"/>
              <a:gd name="connsiteX35" fmla="*/ 694015 w 5421466"/>
              <a:gd name="connsiteY35" fmla="*/ 2980834 h 7017706"/>
              <a:gd name="connsiteX36" fmla="*/ 1287904 w 5421466"/>
              <a:gd name="connsiteY36" fmla="*/ 4102624 h 7017706"/>
              <a:gd name="connsiteX37" fmla="*/ 2042048 w 5421466"/>
              <a:gd name="connsiteY37" fmla="*/ 4715366 h 7017706"/>
              <a:gd name="connsiteX38" fmla="*/ 2984729 w 5421466"/>
              <a:gd name="connsiteY38" fmla="*/ 5026451 h 7017706"/>
              <a:gd name="connsiteX39" fmla="*/ 2315426 w 5421466"/>
              <a:gd name="connsiteY39" fmla="*/ 5092438 h 7017706"/>
              <a:gd name="connsiteX40" fmla="*/ 1495294 w 5421466"/>
              <a:gd name="connsiteY40" fmla="*/ 4922756 h 7017706"/>
              <a:gd name="connsiteX41" fmla="*/ 760003 w 5421466"/>
              <a:gd name="connsiteY41" fmla="*/ 4187465 h 7017706"/>
              <a:gd name="connsiteX42" fmla="*/ 260382 w 5421466"/>
              <a:gd name="connsiteY42" fmla="*/ 3291919 h 7017706"/>
              <a:gd name="connsiteX43" fmla="*/ 5859 w 5421466"/>
              <a:gd name="connsiteY43" fmla="*/ 2924273 h 7017706"/>
              <a:gd name="connsiteX44" fmla="*/ 109554 w 5421466"/>
              <a:gd name="connsiteY44" fmla="*/ 3518162 h 7017706"/>
              <a:gd name="connsiteX45" fmla="*/ 420638 w 5421466"/>
              <a:gd name="connsiteY45" fmla="*/ 4922756 h 7017706"/>
              <a:gd name="connsiteX46" fmla="*/ 910832 w 5421466"/>
              <a:gd name="connsiteY46" fmla="*/ 5544925 h 7017706"/>
              <a:gd name="connsiteX47" fmla="*/ 1523574 w 5421466"/>
              <a:gd name="connsiteY47" fmla="*/ 5761741 h 7017706"/>
              <a:gd name="connsiteX48" fmla="*/ 2287145 w 5421466"/>
              <a:gd name="connsiteY48" fmla="*/ 5724034 h 7017706"/>
              <a:gd name="connsiteX49" fmla="*/ 3720020 w 5421466"/>
              <a:gd name="connsiteY49" fmla="*/ 5516644 h 7017706"/>
              <a:gd name="connsiteX50" fmla="*/ 3701166 w 5421466"/>
              <a:gd name="connsiteY50" fmla="*/ 5563778 h 7017706"/>
              <a:gd name="connsiteX51" fmla="*/ 3503203 w 5421466"/>
              <a:gd name="connsiteY51" fmla="*/ 6129387 h 7017706"/>
              <a:gd name="connsiteX52" fmla="*/ 3456069 w 5421466"/>
              <a:gd name="connsiteY52" fmla="*/ 6091679 h 7017706"/>
              <a:gd name="connsiteX0" fmla="*/ 3418362 w 5421466"/>
              <a:gd name="connsiteY0" fmla="*/ 6148240 h 7017706"/>
              <a:gd name="connsiteX1" fmla="*/ 4455310 w 5421466"/>
              <a:gd name="connsiteY1" fmla="*/ 6044545 h 7017706"/>
              <a:gd name="connsiteX2" fmla="*/ 4455310 w 5421466"/>
              <a:gd name="connsiteY2" fmla="*/ 6035119 h 7017706"/>
              <a:gd name="connsiteX3" fmla="*/ 4172506 w 5421466"/>
              <a:gd name="connsiteY3" fmla="*/ 5431803 h 7017706"/>
              <a:gd name="connsiteX4" fmla="*/ 4181933 w 5421466"/>
              <a:gd name="connsiteY4" fmla="*/ 5337535 h 7017706"/>
              <a:gd name="connsiteX5" fmla="*/ 4596712 w 5421466"/>
              <a:gd name="connsiteY5" fmla="*/ 4932183 h 7017706"/>
              <a:gd name="connsiteX6" fmla="*/ 5058626 w 5421466"/>
              <a:gd name="connsiteY6" fmla="*/ 3800966 h 7017706"/>
              <a:gd name="connsiteX7" fmla="*/ 5416844 w 5421466"/>
              <a:gd name="connsiteY7" fmla="*/ 2735737 h 7017706"/>
              <a:gd name="connsiteX8" fmla="*/ 5209455 w 5421466"/>
              <a:gd name="connsiteY8" fmla="*/ 2801725 h 7017706"/>
              <a:gd name="connsiteX9" fmla="*/ 4493017 w 5421466"/>
              <a:gd name="connsiteY9" fmla="*/ 3169370 h 7017706"/>
              <a:gd name="connsiteX10" fmla="*/ 3691739 w 5421466"/>
              <a:gd name="connsiteY10" fmla="*/ 4074343 h 7017706"/>
              <a:gd name="connsiteX11" fmla="*/ 3757727 w 5421466"/>
              <a:gd name="connsiteY11" fmla="*/ 3546442 h 7017706"/>
              <a:gd name="connsiteX12" fmla="*/ 4087665 w 5421466"/>
              <a:gd name="connsiteY12" fmla="*/ 2009873 h 7017706"/>
              <a:gd name="connsiteX13" fmla="*/ 4285628 w 5421466"/>
              <a:gd name="connsiteY13" fmla="*/ 1302863 h 7017706"/>
              <a:gd name="connsiteX14" fmla="*/ 4313908 w 5421466"/>
              <a:gd name="connsiteY14" fmla="*/ 963498 h 7017706"/>
              <a:gd name="connsiteX15" fmla="*/ 4049958 w 5421466"/>
              <a:gd name="connsiteY15" fmla="*/ 1199168 h 7017706"/>
              <a:gd name="connsiteX16" fmla="*/ 3569191 w 5421466"/>
              <a:gd name="connsiteY16" fmla="*/ 1840191 h 7017706"/>
              <a:gd name="connsiteX17" fmla="*/ 3408935 w 5421466"/>
              <a:gd name="connsiteY17" fmla="*/ 2349238 h 7017706"/>
              <a:gd name="connsiteX18" fmla="*/ 3324094 w 5421466"/>
              <a:gd name="connsiteY18" fmla="*/ 3518162 h 7017706"/>
              <a:gd name="connsiteX19" fmla="*/ 3267533 w 5421466"/>
              <a:gd name="connsiteY19" fmla="*/ 4093197 h 7017706"/>
              <a:gd name="connsiteX20" fmla="*/ 3267533 w 5421466"/>
              <a:gd name="connsiteY20" fmla="*/ 3885807 h 7017706"/>
              <a:gd name="connsiteX21" fmla="*/ 3069570 w 5421466"/>
              <a:gd name="connsiteY21" fmla="*/ 3188224 h 7017706"/>
              <a:gd name="connsiteX22" fmla="*/ 2428547 w 5421466"/>
              <a:gd name="connsiteY22" fmla="*/ 1604521 h 7017706"/>
              <a:gd name="connsiteX23" fmla="*/ 2042048 w 5421466"/>
              <a:gd name="connsiteY23" fmla="*/ 680694 h 7017706"/>
              <a:gd name="connsiteX24" fmla="*/ 1976061 w 5421466"/>
              <a:gd name="connsiteY24" fmla="*/ 237634 h 7017706"/>
              <a:gd name="connsiteX25" fmla="*/ 1853512 w 5421466"/>
              <a:gd name="connsiteY25" fmla="*/ 1964 h 7017706"/>
              <a:gd name="connsiteX26" fmla="*/ 1674403 w 5421466"/>
              <a:gd name="connsiteY26" fmla="*/ 360183 h 7017706"/>
              <a:gd name="connsiteX27" fmla="*/ 1504721 w 5421466"/>
              <a:gd name="connsiteY27" fmla="*/ 1415985 h 7017706"/>
              <a:gd name="connsiteX28" fmla="*/ 1919500 w 5421466"/>
              <a:gd name="connsiteY28" fmla="*/ 2745164 h 7017706"/>
              <a:gd name="connsiteX29" fmla="*/ 2503962 w 5421466"/>
              <a:gd name="connsiteY29" fmla="*/ 3885807 h 7017706"/>
              <a:gd name="connsiteX30" fmla="*/ 2343706 w 5421466"/>
              <a:gd name="connsiteY30" fmla="*/ 3734978 h 7017706"/>
              <a:gd name="connsiteX31" fmla="*/ 1259624 w 5421466"/>
              <a:gd name="connsiteY31" fmla="*/ 2566055 h 7017706"/>
              <a:gd name="connsiteX32" fmla="*/ 760003 w 5421466"/>
              <a:gd name="connsiteY32" fmla="*/ 2019300 h 7017706"/>
              <a:gd name="connsiteX33" fmla="*/ 213248 w 5421466"/>
              <a:gd name="connsiteY33" fmla="*/ 1510253 h 7017706"/>
              <a:gd name="connsiteX34" fmla="*/ 213248 w 5421466"/>
              <a:gd name="connsiteY34" fmla="*/ 1642228 h 7017706"/>
              <a:gd name="connsiteX35" fmla="*/ 694015 w 5421466"/>
              <a:gd name="connsiteY35" fmla="*/ 2980834 h 7017706"/>
              <a:gd name="connsiteX36" fmla="*/ 1287904 w 5421466"/>
              <a:gd name="connsiteY36" fmla="*/ 4102624 h 7017706"/>
              <a:gd name="connsiteX37" fmla="*/ 2042048 w 5421466"/>
              <a:gd name="connsiteY37" fmla="*/ 4715366 h 7017706"/>
              <a:gd name="connsiteX38" fmla="*/ 2984729 w 5421466"/>
              <a:gd name="connsiteY38" fmla="*/ 5026451 h 7017706"/>
              <a:gd name="connsiteX39" fmla="*/ 2315426 w 5421466"/>
              <a:gd name="connsiteY39" fmla="*/ 5092438 h 7017706"/>
              <a:gd name="connsiteX40" fmla="*/ 1495294 w 5421466"/>
              <a:gd name="connsiteY40" fmla="*/ 4922756 h 7017706"/>
              <a:gd name="connsiteX41" fmla="*/ 760003 w 5421466"/>
              <a:gd name="connsiteY41" fmla="*/ 4187465 h 7017706"/>
              <a:gd name="connsiteX42" fmla="*/ 260382 w 5421466"/>
              <a:gd name="connsiteY42" fmla="*/ 3291919 h 7017706"/>
              <a:gd name="connsiteX43" fmla="*/ 5859 w 5421466"/>
              <a:gd name="connsiteY43" fmla="*/ 2924273 h 7017706"/>
              <a:gd name="connsiteX44" fmla="*/ 109554 w 5421466"/>
              <a:gd name="connsiteY44" fmla="*/ 3518162 h 7017706"/>
              <a:gd name="connsiteX45" fmla="*/ 420638 w 5421466"/>
              <a:gd name="connsiteY45" fmla="*/ 4922756 h 7017706"/>
              <a:gd name="connsiteX46" fmla="*/ 910832 w 5421466"/>
              <a:gd name="connsiteY46" fmla="*/ 5544925 h 7017706"/>
              <a:gd name="connsiteX47" fmla="*/ 1523574 w 5421466"/>
              <a:gd name="connsiteY47" fmla="*/ 5761741 h 7017706"/>
              <a:gd name="connsiteX48" fmla="*/ 2287145 w 5421466"/>
              <a:gd name="connsiteY48" fmla="*/ 5724034 h 7017706"/>
              <a:gd name="connsiteX49" fmla="*/ 3609909 w 5421466"/>
              <a:gd name="connsiteY49" fmla="*/ 5516644 h 7017706"/>
              <a:gd name="connsiteX50" fmla="*/ 3701166 w 5421466"/>
              <a:gd name="connsiteY50" fmla="*/ 5563778 h 7017706"/>
              <a:gd name="connsiteX51" fmla="*/ 3503203 w 5421466"/>
              <a:gd name="connsiteY51" fmla="*/ 6129387 h 7017706"/>
              <a:gd name="connsiteX52" fmla="*/ 3456069 w 5421466"/>
              <a:gd name="connsiteY52" fmla="*/ 6091679 h 7017706"/>
              <a:gd name="connsiteX0" fmla="*/ 3418362 w 5421466"/>
              <a:gd name="connsiteY0" fmla="*/ 6148240 h 6148240"/>
              <a:gd name="connsiteX1" fmla="*/ 4455310 w 5421466"/>
              <a:gd name="connsiteY1" fmla="*/ 6044545 h 6148240"/>
              <a:gd name="connsiteX2" fmla="*/ 4455310 w 5421466"/>
              <a:gd name="connsiteY2" fmla="*/ 6035119 h 6148240"/>
              <a:gd name="connsiteX3" fmla="*/ 4172506 w 5421466"/>
              <a:gd name="connsiteY3" fmla="*/ 5431803 h 6148240"/>
              <a:gd name="connsiteX4" fmla="*/ 4181933 w 5421466"/>
              <a:gd name="connsiteY4" fmla="*/ 5337535 h 6148240"/>
              <a:gd name="connsiteX5" fmla="*/ 4596712 w 5421466"/>
              <a:gd name="connsiteY5" fmla="*/ 4932183 h 6148240"/>
              <a:gd name="connsiteX6" fmla="*/ 5058626 w 5421466"/>
              <a:gd name="connsiteY6" fmla="*/ 3800966 h 6148240"/>
              <a:gd name="connsiteX7" fmla="*/ 5416844 w 5421466"/>
              <a:gd name="connsiteY7" fmla="*/ 2735737 h 6148240"/>
              <a:gd name="connsiteX8" fmla="*/ 5209455 w 5421466"/>
              <a:gd name="connsiteY8" fmla="*/ 2801725 h 6148240"/>
              <a:gd name="connsiteX9" fmla="*/ 4493017 w 5421466"/>
              <a:gd name="connsiteY9" fmla="*/ 3169370 h 6148240"/>
              <a:gd name="connsiteX10" fmla="*/ 3691739 w 5421466"/>
              <a:gd name="connsiteY10" fmla="*/ 4074343 h 6148240"/>
              <a:gd name="connsiteX11" fmla="*/ 3757727 w 5421466"/>
              <a:gd name="connsiteY11" fmla="*/ 3546442 h 6148240"/>
              <a:gd name="connsiteX12" fmla="*/ 4087665 w 5421466"/>
              <a:gd name="connsiteY12" fmla="*/ 2009873 h 6148240"/>
              <a:gd name="connsiteX13" fmla="*/ 4285628 w 5421466"/>
              <a:gd name="connsiteY13" fmla="*/ 1302863 h 6148240"/>
              <a:gd name="connsiteX14" fmla="*/ 4313908 w 5421466"/>
              <a:gd name="connsiteY14" fmla="*/ 963498 h 6148240"/>
              <a:gd name="connsiteX15" fmla="*/ 4049958 w 5421466"/>
              <a:gd name="connsiteY15" fmla="*/ 1199168 h 6148240"/>
              <a:gd name="connsiteX16" fmla="*/ 3569191 w 5421466"/>
              <a:gd name="connsiteY16" fmla="*/ 1840191 h 6148240"/>
              <a:gd name="connsiteX17" fmla="*/ 3408935 w 5421466"/>
              <a:gd name="connsiteY17" fmla="*/ 2349238 h 6148240"/>
              <a:gd name="connsiteX18" fmla="*/ 3324094 w 5421466"/>
              <a:gd name="connsiteY18" fmla="*/ 3518162 h 6148240"/>
              <a:gd name="connsiteX19" fmla="*/ 3267533 w 5421466"/>
              <a:gd name="connsiteY19" fmla="*/ 4093197 h 6148240"/>
              <a:gd name="connsiteX20" fmla="*/ 3267533 w 5421466"/>
              <a:gd name="connsiteY20" fmla="*/ 3885807 h 6148240"/>
              <a:gd name="connsiteX21" fmla="*/ 3069570 w 5421466"/>
              <a:gd name="connsiteY21" fmla="*/ 3188224 h 6148240"/>
              <a:gd name="connsiteX22" fmla="*/ 2428547 w 5421466"/>
              <a:gd name="connsiteY22" fmla="*/ 1604521 h 6148240"/>
              <a:gd name="connsiteX23" fmla="*/ 2042048 w 5421466"/>
              <a:gd name="connsiteY23" fmla="*/ 680694 h 6148240"/>
              <a:gd name="connsiteX24" fmla="*/ 1976061 w 5421466"/>
              <a:gd name="connsiteY24" fmla="*/ 237634 h 6148240"/>
              <a:gd name="connsiteX25" fmla="*/ 1853512 w 5421466"/>
              <a:gd name="connsiteY25" fmla="*/ 1964 h 6148240"/>
              <a:gd name="connsiteX26" fmla="*/ 1674403 w 5421466"/>
              <a:gd name="connsiteY26" fmla="*/ 360183 h 6148240"/>
              <a:gd name="connsiteX27" fmla="*/ 1504721 w 5421466"/>
              <a:gd name="connsiteY27" fmla="*/ 1415985 h 6148240"/>
              <a:gd name="connsiteX28" fmla="*/ 1919500 w 5421466"/>
              <a:gd name="connsiteY28" fmla="*/ 2745164 h 6148240"/>
              <a:gd name="connsiteX29" fmla="*/ 2503962 w 5421466"/>
              <a:gd name="connsiteY29" fmla="*/ 3885807 h 6148240"/>
              <a:gd name="connsiteX30" fmla="*/ 2343706 w 5421466"/>
              <a:gd name="connsiteY30" fmla="*/ 3734978 h 6148240"/>
              <a:gd name="connsiteX31" fmla="*/ 1259624 w 5421466"/>
              <a:gd name="connsiteY31" fmla="*/ 2566055 h 6148240"/>
              <a:gd name="connsiteX32" fmla="*/ 760003 w 5421466"/>
              <a:gd name="connsiteY32" fmla="*/ 2019300 h 6148240"/>
              <a:gd name="connsiteX33" fmla="*/ 213248 w 5421466"/>
              <a:gd name="connsiteY33" fmla="*/ 1510253 h 6148240"/>
              <a:gd name="connsiteX34" fmla="*/ 213248 w 5421466"/>
              <a:gd name="connsiteY34" fmla="*/ 1642228 h 6148240"/>
              <a:gd name="connsiteX35" fmla="*/ 694015 w 5421466"/>
              <a:gd name="connsiteY35" fmla="*/ 2980834 h 6148240"/>
              <a:gd name="connsiteX36" fmla="*/ 1287904 w 5421466"/>
              <a:gd name="connsiteY36" fmla="*/ 4102624 h 6148240"/>
              <a:gd name="connsiteX37" fmla="*/ 2042048 w 5421466"/>
              <a:gd name="connsiteY37" fmla="*/ 4715366 h 6148240"/>
              <a:gd name="connsiteX38" fmla="*/ 2984729 w 5421466"/>
              <a:gd name="connsiteY38" fmla="*/ 5026451 h 6148240"/>
              <a:gd name="connsiteX39" fmla="*/ 2315426 w 5421466"/>
              <a:gd name="connsiteY39" fmla="*/ 5092438 h 6148240"/>
              <a:gd name="connsiteX40" fmla="*/ 1495294 w 5421466"/>
              <a:gd name="connsiteY40" fmla="*/ 4922756 h 6148240"/>
              <a:gd name="connsiteX41" fmla="*/ 760003 w 5421466"/>
              <a:gd name="connsiteY41" fmla="*/ 4187465 h 6148240"/>
              <a:gd name="connsiteX42" fmla="*/ 260382 w 5421466"/>
              <a:gd name="connsiteY42" fmla="*/ 3291919 h 6148240"/>
              <a:gd name="connsiteX43" fmla="*/ 5859 w 5421466"/>
              <a:gd name="connsiteY43" fmla="*/ 2924273 h 6148240"/>
              <a:gd name="connsiteX44" fmla="*/ 109554 w 5421466"/>
              <a:gd name="connsiteY44" fmla="*/ 3518162 h 6148240"/>
              <a:gd name="connsiteX45" fmla="*/ 420638 w 5421466"/>
              <a:gd name="connsiteY45" fmla="*/ 4922756 h 6148240"/>
              <a:gd name="connsiteX46" fmla="*/ 910832 w 5421466"/>
              <a:gd name="connsiteY46" fmla="*/ 5544925 h 6148240"/>
              <a:gd name="connsiteX47" fmla="*/ 1523574 w 5421466"/>
              <a:gd name="connsiteY47" fmla="*/ 5761741 h 6148240"/>
              <a:gd name="connsiteX48" fmla="*/ 2287145 w 5421466"/>
              <a:gd name="connsiteY48" fmla="*/ 5724034 h 6148240"/>
              <a:gd name="connsiteX49" fmla="*/ 3609909 w 5421466"/>
              <a:gd name="connsiteY49" fmla="*/ 5516644 h 6148240"/>
              <a:gd name="connsiteX50" fmla="*/ 3701166 w 5421466"/>
              <a:gd name="connsiteY50" fmla="*/ 5563778 h 6148240"/>
              <a:gd name="connsiteX51" fmla="*/ 3503203 w 5421466"/>
              <a:gd name="connsiteY51" fmla="*/ 6129387 h 6148240"/>
              <a:gd name="connsiteX0" fmla="*/ 4455310 w 5421466"/>
              <a:gd name="connsiteY0" fmla="*/ 6044545 h 6129387"/>
              <a:gd name="connsiteX1" fmla="*/ 4455310 w 5421466"/>
              <a:gd name="connsiteY1" fmla="*/ 6035119 h 6129387"/>
              <a:gd name="connsiteX2" fmla="*/ 4172506 w 5421466"/>
              <a:gd name="connsiteY2" fmla="*/ 5431803 h 6129387"/>
              <a:gd name="connsiteX3" fmla="*/ 4181933 w 5421466"/>
              <a:gd name="connsiteY3" fmla="*/ 5337535 h 6129387"/>
              <a:gd name="connsiteX4" fmla="*/ 4596712 w 5421466"/>
              <a:gd name="connsiteY4" fmla="*/ 4932183 h 6129387"/>
              <a:gd name="connsiteX5" fmla="*/ 5058626 w 5421466"/>
              <a:gd name="connsiteY5" fmla="*/ 3800966 h 6129387"/>
              <a:gd name="connsiteX6" fmla="*/ 5416844 w 5421466"/>
              <a:gd name="connsiteY6" fmla="*/ 2735737 h 6129387"/>
              <a:gd name="connsiteX7" fmla="*/ 5209455 w 5421466"/>
              <a:gd name="connsiteY7" fmla="*/ 2801725 h 6129387"/>
              <a:gd name="connsiteX8" fmla="*/ 4493017 w 5421466"/>
              <a:gd name="connsiteY8" fmla="*/ 3169370 h 6129387"/>
              <a:gd name="connsiteX9" fmla="*/ 3691739 w 5421466"/>
              <a:gd name="connsiteY9" fmla="*/ 4074343 h 6129387"/>
              <a:gd name="connsiteX10" fmla="*/ 3757727 w 5421466"/>
              <a:gd name="connsiteY10" fmla="*/ 3546442 h 6129387"/>
              <a:gd name="connsiteX11" fmla="*/ 4087665 w 5421466"/>
              <a:gd name="connsiteY11" fmla="*/ 2009873 h 6129387"/>
              <a:gd name="connsiteX12" fmla="*/ 4285628 w 5421466"/>
              <a:gd name="connsiteY12" fmla="*/ 1302863 h 6129387"/>
              <a:gd name="connsiteX13" fmla="*/ 4313908 w 5421466"/>
              <a:gd name="connsiteY13" fmla="*/ 963498 h 6129387"/>
              <a:gd name="connsiteX14" fmla="*/ 4049958 w 5421466"/>
              <a:gd name="connsiteY14" fmla="*/ 1199168 h 6129387"/>
              <a:gd name="connsiteX15" fmla="*/ 3569191 w 5421466"/>
              <a:gd name="connsiteY15" fmla="*/ 1840191 h 6129387"/>
              <a:gd name="connsiteX16" fmla="*/ 3408935 w 5421466"/>
              <a:gd name="connsiteY16" fmla="*/ 2349238 h 6129387"/>
              <a:gd name="connsiteX17" fmla="*/ 3324094 w 5421466"/>
              <a:gd name="connsiteY17" fmla="*/ 3518162 h 6129387"/>
              <a:gd name="connsiteX18" fmla="*/ 3267533 w 5421466"/>
              <a:gd name="connsiteY18" fmla="*/ 4093197 h 6129387"/>
              <a:gd name="connsiteX19" fmla="*/ 3267533 w 5421466"/>
              <a:gd name="connsiteY19" fmla="*/ 3885807 h 6129387"/>
              <a:gd name="connsiteX20" fmla="*/ 3069570 w 5421466"/>
              <a:gd name="connsiteY20" fmla="*/ 3188224 h 6129387"/>
              <a:gd name="connsiteX21" fmla="*/ 2428547 w 5421466"/>
              <a:gd name="connsiteY21" fmla="*/ 1604521 h 6129387"/>
              <a:gd name="connsiteX22" fmla="*/ 2042048 w 5421466"/>
              <a:gd name="connsiteY22" fmla="*/ 680694 h 6129387"/>
              <a:gd name="connsiteX23" fmla="*/ 1976061 w 5421466"/>
              <a:gd name="connsiteY23" fmla="*/ 237634 h 6129387"/>
              <a:gd name="connsiteX24" fmla="*/ 1853512 w 5421466"/>
              <a:gd name="connsiteY24" fmla="*/ 1964 h 6129387"/>
              <a:gd name="connsiteX25" fmla="*/ 1674403 w 5421466"/>
              <a:gd name="connsiteY25" fmla="*/ 360183 h 6129387"/>
              <a:gd name="connsiteX26" fmla="*/ 1504721 w 5421466"/>
              <a:gd name="connsiteY26" fmla="*/ 1415985 h 6129387"/>
              <a:gd name="connsiteX27" fmla="*/ 1919500 w 5421466"/>
              <a:gd name="connsiteY27" fmla="*/ 2745164 h 6129387"/>
              <a:gd name="connsiteX28" fmla="*/ 2503962 w 5421466"/>
              <a:gd name="connsiteY28" fmla="*/ 3885807 h 6129387"/>
              <a:gd name="connsiteX29" fmla="*/ 2343706 w 5421466"/>
              <a:gd name="connsiteY29" fmla="*/ 3734978 h 6129387"/>
              <a:gd name="connsiteX30" fmla="*/ 1259624 w 5421466"/>
              <a:gd name="connsiteY30" fmla="*/ 2566055 h 6129387"/>
              <a:gd name="connsiteX31" fmla="*/ 760003 w 5421466"/>
              <a:gd name="connsiteY31" fmla="*/ 2019300 h 6129387"/>
              <a:gd name="connsiteX32" fmla="*/ 213248 w 5421466"/>
              <a:gd name="connsiteY32" fmla="*/ 1510253 h 6129387"/>
              <a:gd name="connsiteX33" fmla="*/ 213248 w 5421466"/>
              <a:gd name="connsiteY33" fmla="*/ 1642228 h 6129387"/>
              <a:gd name="connsiteX34" fmla="*/ 694015 w 5421466"/>
              <a:gd name="connsiteY34" fmla="*/ 2980834 h 6129387"/>
              <a:gd name="connsiteX35" fmla="*/ 1287904 w 5421466"/>
              <a:gd name="connsiteY35" fmla="*/ 4102624 h 6129387"/>
              <a:gd name="connsiteX36" fmla="*/ 2042048 w 5421466"/>
              <a:gd name="connsiteY36" fmla="*/ 4715366 h 6129387"/>
              <a:gd name="connsiteX37" fmla="*/ 2984729 w 5421466"/>
              <a:gd name="connsiteY37" fmla="*/ 5026451 h 6129387"/>
              <a:gd name="connsiteX38" fmla="*/ 2315426 w 5421466"/>
              <a:gd name="connsiteY38" fmla="*/ 5092438 h 6129387"/>
              <a:gd name="connsiteX39" fmla="*/ 1495294 w 5421466"/>
              <a:gd name="connsiteY39" fmla="*/ 4922756 h 6129387"/>
              <a:gd name="connsiteX40" fmla="*/ 760003 w 5421466"/>
              <a:gd name="connsiteY40" fmla="*/ 4187465 h 6129387"/>
              <a:gd name="connsiteX41" fmla="*/ 260382 w 5421466"/>
              <a:gd name="connsiteY41" fmla="*/ 3291919 h 6129387"/>
              <a:gd name="connsiteX42" fmla="*/ 5859 w 5421466"/>
              <a:gd name="connsiteY42" fmla="*/ 2924273 h 6129387"/>
              <a:gd name="connsiteX43" fmla="*/ 109554 w 5421466"/>
              <a:gd name="connsiteY43" fmla="*/ 3518162 h 6129387"/>
              <a:gd name="connsiteX44" fmla="*/ 420638 w 5421466"/>
              <a:gd name="connsiteY44" fmla="*/ 4922756 h 6129387"/>
              <a:gd name="connsiteX45" fmla="*/ 910832 w 5421466"/>
              <a:gd name="connsiteY45" fmla="*/ 5544925 h 6129387"/>
              <a:gd name="connsiteX46" fmla="*/ 1523574 w 5421466"/>
              <a:gd name="connsiteY46" fmla="*/ 5761741 h 6129387"/>
              <a:gd name="connsiteX47" fmla="*/ 2287145 w 5421466"/>
              <a:gd name="connsiteY47" fmla="*/ 5724034 h 6129387"/>
              <a:gd name="connsiteX48" fmla="*/ 3609909 w 5421466"/>
              <a:gd name="connsiteY48" fmla="*/ 5516644 h 6129387"/>
              <a:gd name="connsiteX49" fmla="*/ 3701166 w 5421466"/>
              <a:gd name="connsiteY49" fmla="*/ 5563778 h 6129387"/>
              <a:gd name="connsiteX50" fmla="*/ 3503203 w 5421466"/>
              <a:gd name="connsiteY50" fmla="*/ 6129387 h 6129387"/>
              <a:gd name="connsiteX0" fmla="*/ 4455310 w 5421466"/>
              <a:gd name="connsiteY0" fmla="*/ 6044545 h 6129387"/>
              <a:gd name="connsiteX1" fmla="*/ 4172506 w 5421466"/>
              <a:gd name="connsiteY1" fmla="*/ 5431803 h 6129387"/>
              <a:gd name="connsiteX2" fmla="*/ 4181933 w 5421466"/>
              <a:gd name="connsiteY2" fmla="*/ 5337535 h 6129387"/>
              <a:gd name="connsiteX3" fmla="*/ 4596712 w 5421466"/>
              <a:gd name="connsiteY3" fmla="*/ 4932183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691739 w 5421466"/>
              <a:gd name="connsiteY8" fmla="*/ 4074343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67533 w 5421466"/>
              <a:gd name="connsiteY18" fmla="*/ 3885807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03962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984729 w 5421466"/>
              <a:gd name="connsiteY36" fmla="*/ 5026451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172506 w 5421466"/>
              <a:gd name="connsiteY1" fmla="*/ 5431803 h 6129387"/>
              <a:gd name="connsiteX2" fmla="*/ 4246564 w 5421466"/>
              <a:gd name="connsiteY2" fmla="*/ 5287267 h 6129387"/>
              <a:gd name="connsiteX3" fmla="*/ 4596712 w 5421466"/>
              <a:gd name="connsiteY3" fmla="*/ 4932183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691739 w 5421466"/>
              <a:gd name="connsiteY8" fmla="*/ 4074343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67533 w 5421466"/>
              <a:gd name="connsiteY18" fmla="*/ 3885807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03962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984729 w 5421466"/>
              <a:gd name="connsiteY36" fmla="*/ 5026451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172506 w 5421466"/>
              <a:gd name="connsiteY1" fmla="*/ 5431803 h 6129387"/>
              <a:gd name="connsiteX2" fmla="*/ 4246564 w 5421466"/>
              <a:gd name="connsiteY2" fmla="*/ 5287267 h 6129387"/>
              <a:gd name="connsiteX3" fmla="*/ 4596712 w 5421466"/>
              <a:gd name="connsiteY3" fmla="*/ 4932183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691739 w 5421466"/>
              <a:gd name="connsiteY8" fmla="*/ 4074343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03962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984729 w 5421466"/>
              <a:gd name="connsiteY36" fmla="*/ 5026451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172506 w 5421466"/>
              <a:gd name="connsiteY1" fmla="*/ 5431803 h 6129387"/>
              <a:gd name="connsiteX2" fmla="*/ 4246564 w 5421466"/>
              <a:gd name="connsiteY2" fmla="*/ 5287267 h 6129387"/>
              <a:gd name="connsiteX3" fmla="*/ 4596712 w 5421466"/>
              <a:gd name="connsiteY3" fmla="*/ 4932183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691739 w 5421466"/>
              <a:gd name="connsiteY8" fmla="*/ 4074343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984729 w 5421466"/>
              <a:gd name="connsiteY36" fmla="*/ 5026451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172506 w 5421466"/>
              <a:gd name="connsiteY1" fmla="*/ 5431803 h 6129387"/>
              <a:gd name="connsiteX2" fmla="*/ 4246564 w 5421466"/>
              <a:gd name="connsiteY2" fmla="*/ 5287267 h 6129387"/>
              <a:gd name="connsiteX3" fmla="*/ 4596712 w 5421466"/>
              <a:gd name="connsiteY3" fmla="*/ 4932183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691739 w 5421466"/>
              <a:gd name="connsiteY8" fmla="*/ 4074343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884193 w 5421466"/>
              <a:gd name="connsiteY36" fmla="*/ 5019270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172506 w 5421466"/>
              <a:gd name="connsiteY1" fmla="*/ 5431803 h 6129387"/>
              <a:gd name="connsiteX2" fmla="*/ 4246564 w 5421466"/>
              <a:gd name="connsiteY2" fmla="*/ 5287267 h 6129387"/>
              <a:gd name="connsiteX3" fmla="*/ 4596712 w 5421466"/>
              <a:gd name="connsiteY3" fmla="*/ 4932183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691739 w 5421466"/>
              <a:gd name="connsiteY8" fmla="*/ 4074343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884193 w 5421466"/>
              <a:gd name="connsiteY36" fmla="*/ 5019270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172506 w 5421466"/>
              <a:gd name="connsiteY1" fmla="*/ 5431803 h 6129387"/>
              <a:gd name="connsiteX2" fmla="*/ 4246564 w 5421466"/>
              <a:gd name="connsiteY2" fmla="*/ 5287267 h 6129387"/>
              <a:gd name="connsiteX3" fmla="*/ 4596712 w 5421466"/>
              <a:gd name="connsiteY3" fmla="*/ 4932183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691739 w 5421466"/>
              <a:gd name="connsiteY8" fmla="*/ 4074343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771689 w 5421466"/>
              <a:gd name="connsiteY36" fmla="*/ 5012089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172506 w 5421466"/>
              <a:gd name="connsiteY1" fmla="*/ 5431803 h 6129387"/>
              <a:gd name="connsiteX2" fmla="*/ 4246564 w 5421466"/>
              <a:gd name="connsiteY2" fmla="*/ 5287267 h 6129387"/>
              <a:gd name="connsiteX3" fmla="*/ 4596712 w 5421466"/>
              <a:gd name="connsiteY3" fmla="*/ 4932183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691739 w 5421466"/>
              <a:gd name="connsiteY8" fmla="*/ 4074343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771689 w 5421466"/>
              <a:gd name="connsiteY36" fmla="*/ 5012089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172506 w 5421466"/>
              <a:gd name="connsiteY1" fmla="*/ 5431803 h 6129387"/>
              <a:gd name="connsiteX2" fmla="*/ 4246564 w 5421466"/>
              <a:gd name="connsiteY2" fmla="*/ 5287267 h 6129387"/>
              <a:gd name="connsiteX3" fmla="*/ 4596712 w 5421466"/>
              <a:gd name="connsiteY3" fmla="*/ 4932183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722857 w 5421466"/>
              <a:gd name="connsiteY8" fmla="*/ 4079130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771689 w 5421466"/>
              <a:gd name="connsiteY36" fmla="*/ 5012089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204745 w 5421466"/>
              <a:gd name="connsiteY1" fmla="*/ 5516795 h 6129387"/>
              <a:gd name="connsiteX2" fmla="*/ 4246564 w 5421466"/>
              <a:gd name="connsiteY2" fmla="*/ 5287267 h 6129387"/>
              <a:gd name="connsiteX3" fmla="*/ 4596712 w 5421466"/>
              <a:gd name="connsiteY3" fmla="*/ 4932183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722857 w 5421466"/>
              <a:gd name="connsiteY8" fmla="*/ 4079130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771689 w 5421466"/>
              <a:gd name="connsiteY36" fmla="*/ 5012089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204745 w 5421466"/>
              <a:gd name="connsiteY1" fmla="*/ 5516795 h 6129387"/>
              <a:gd name="connsiteX2" fmla="*/ 4281733 w 5421466"/>
              <a:gd name="connsiteY2" fmla="*/ 5237444 h 6129387"/>
              <a:gd name="connsiteX3" fmla="*/ 4596712 w 5421466"/>
              <a:gd name="connsiteY3" fmla="*/ 4932183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722857 w 5421466"/>
              <a:gd name="connsiteY8" fmla="*/ 4079130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771689 w 5421466"/>
              <a:gd name="connsiteY36" fmla="*/ 5012089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204745 w 5421466"/>
              <a:gd name="connsiteY1" fmla="*/ 5516795 h 6129387"/>
              <a:gd name="connsiteX2" fmla="*/ 4281733 w 5421466"/>
              <a:gd name="connsiteY2" fmla="*/ 5237444 h 6129387"/>
              <a:gd name="connsiteX3" fmla="*/ 4631881 w 5421466"/>
              <a:gd name="connsiteY3" fmla="*/ 4847191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722857 w 5421466"/>
              <a:gd name="connsiteY8" fmla="*/ 4079130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771689 w 5421466"/>
              <a:gd name="connsiteY36" fmla="*/ 5012089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204745 w 5421466"/>
              <a:gd name="connsiteY1" fmla="*/ 5516795 h 6129387"/>
              <a:gd name="connsiteX2" fmla="*/ 4281733 w 5421466"/>
              <a:gd name="connsiteY2" fmla="*/ 5237444 h 6129387"/>
              <a:gd name="connsiteX3" fmla="*/ 4631881 w 5421466"/>
              <a:gd name="connsiteY3" fmla="*/ 4847191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722857 w 5421466"/>
              <a:gd name="connsiteY8" fmla="*/ 4079130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771689 w 5421466"/>
              <a:gd name="connsiteY36" fmla="*/ 5012089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204745 w 5421466"/>
              <a:gd name="connsiteY1" fmla="*/ 5516795 h 6129387"/>
              <a:gd name="connsiteX2" fmla="*/ 4281733 w 5421466"/>
              <a:gd name="connsiteY2" fmla="*/ 5237444 h 6129387"/>
              <a:gd name="connsiteX3" fmla="*/ 4631881 w 5421466"/>
              <a:gd name="connsiteY3" fmla="*/ 4847191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722857 w 5421466"/>
              <a:gd name="connsiteY8" fmla="*/ 4079130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771689 w 5421466"/>
              <a:gd name="connsiteY36" fmla="*/ 5012089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27543 w 5421466"/>
              <a:gd name="connsiteY48" fmla="*/ 5581363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204745 w 5421466"/>
              <a:gd name="connsiteY1" fmla="*/ 5516795 h 6129387"/>
              <a:gd name="connsiteX2" fmla="*/ 4281733 w 5421466"/>
              <a:gd name="connsiteY2" fmla="*/ 5237444 h 6129387"/>
              <a:gd name="connsiteX3" fmla="*/ 4631881 w 5421466"/>
              <a:gd name="connsiteY3" fmla="*/ 4847191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722857 w 5421466"/>
              <a:gd name="connsiteY8" fmla="*/ 4079130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771689 w 5421466"/>
              <a:gd name="connsiteY36" fmla="*/ 5012089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27543 w 5421466"/>
              <a:gd name="connsiteY48" fmla="*/ 5581363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204745 w 5421466"/>
              <a:gd name="connsiteY1" fmla="*/ 5516795 h 6129387"/>
              <a:gd name="connsiteX2" fmla="*/ 4281733 w 5421466"/>
              <a:gd name="connsiteY2" fmla="*/ 5237444 h 6129387"/>
              <a:gd name="connsiteX3" fmla="*/ 4631881 w 5421466"/>
              <a:gd name="connsiteY3" fmla="*/ 4847191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722857 w 5421466"/>
              <a:gd name="connsiteY8" fmla="*/ 4079130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771689 w 5421466"/>
              <a:gd name="connsiteY36" fmla="*/ 5012089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27543 w 5421466"/>
              <a:gd name="connsiteY48" fmla="*/ 5581363 h 6129387"/>
              <a:gd name="connsiteX49" fmla="*/ 3503203 w 5421466"/>
              <a:gd name="connsiteY49" fmla="*/ 6129387 h 6129387"/>
              <a:gd name="connsiteX0" fmla="*/ 4469964 w 5421466"/>
              <a:gd name="connsiteY0" fmla="*/ 6067991 h 6129387"/>
              <a:gd name="connsiteX1" fmla="*/ 4204745 w 5421466"/>
              <a:gd name="connsiteY1" fmla="*/ 5516795 h 6129387"/>
              <a:gd name="connsiteX2" fmla="*/ 4281733 w 5421466"/>
              <a:gd name="connsiteY2" fmla="*/ 5237444 h 6129387"/>
              <a:gd name="connsiteX3" fmla="*/ 4631881 w 5421466"/>
              <a:gd name="connsiteY3" fmla="*/ 4847191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722857 w 5421466"/>
              <a:gd name="connsiteY8" fmla="*/ 4079130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771689 w 5421466"/>
              <a:gd name="connsiteY36" fmla="*/ 5012089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27543 w 5421466"/>
              <a:gd name="connsiteY48" fmla="*/ 5581363 h 6129387"/>
              <a:gd name="connsiteX49" fmla="*/ 3503203 w 5421466"/>
              <a:gd name="connsiteY49" fmla="*/ 6129387 h 6129387"/>
              <a:gd name="connsiteX0" fmla="*/ 4469964 w 5421466"/>
              <a:gd name="connsiteY0" fmla="*/ 6067991 h 6129387"/>
              <a:gd name="connsiteX1" fmla="*/ 4204745 w 5421466"/>
              <a:gd name="connsiteY1" fmla="*/ 5516795 h 6129387"/>
              <a:gd name="connsiteX2" fmla="*/ 4281733 w 5421466"/>
              <a:gd name="connsiteY2" fmla="*/ 5237444 h 6129387"/>
              <a:gd name="connsiteX3" fmla="*/ 4631881 w 5421466"/>
              <a:gd name="connsiteY3" fmla="*/ 4847191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722857 w 5421466"/>
              <a:gd name="connsiteY8" fmla="*/ 4079130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771689 w 5421466"/>
              <a:gd name="connsiteY36" fmla="*/ 5012089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27543 w 5421466"/>
              <a:gd name="connsiteY48" fmla="*/ 5581363 h 6129387"/>
              <a:gd name="connsiteX49" fmla="*/ 3503203 w 5421466"/>
              <a:gd name="connsiteY49" fmla="*/ 6129387 h 6129387"/>
              <a:gd name="connsiteX0" fmla="*/ 4469964 w 5421466"/>
              <a:gd name="connsiteY0" fmla="*/ 6067991 h 6199726"/>
              <a:gd name="connsiteX1" fmla="*/ 4204745 w 5421466"/>
              <a:gd name="connsiteY1" fmla="*/ 5516795 h 6199726"/>
              <a:gd name="connsiteX2" fmla="*/ 4281733 w 5421466"/>
              <a:gd name="connsiteY2" fmla="*/ 5237444 h 6199726"/>
              <a:gd name="connsiteX3" fmla="*/ 4631881 w 5421466"/>
              <a:gd name="connsiteY3" fmla="*/ 4847191 h 6199726"/>
              <a:gd name="connsiteX4" fmla="*/ 5058626 w 5421466"/>
              <a:gd name="connsiteY4" fmla="*/ 3800966 h 6199726"/>
              <a:gd name="connsiteX5" fmla="*/ 5416844 w 5421466"/>
              <a:gd name="connsiteY5" fmla="*/ 2735737 h 6199726"/>
              <a:gd name="connsiteX6" fmla="*/ 5209455 w 5421466"/>
              <a:gd name="connsiteY6" fmla="*/ 2801725 h 6199726"/>
              <a:gd name="connsiteX7" fmla="*/ 4493017 w 5421466"/>
              <a:gd name="connsiteY7" fmla="*/ 3169370 h 6199726"/>
              <a:gd name="connsiteX8" fmla="*/ 3722857 w 5421466"/>
              <a:gd name="connsiteY8" fmla="*/ 4079130 h 6199726"/>
              <a:gd name="connsiteX9" fmla="*/ 3757727 w 5421466"/>
              <a:gd name="connsiteY9" fmla="*/ 3546442 h 6199726"/>
              <a:gd name="connsiteX10" fmla="*/ 4087665 w 5421466"/>
              <a:gd name="connsiteY10" fmla="*/ 2009873 h 6199726"/>
              <a:gd name="connsiteX11" fmla="*/ 4285628 w 5421466"/>
              <a:gd name="connsiteY11" fmla="*/ 1302863 h 6199726"/>
              <a:gd name="connsiteX12" fmla="*/ 4313908 w 5421466"/>
              <a:gd name="connsiteY12" fmla="*/ 963498 h 6199726"/>
              <a:gd name="connsiteX13" fmla="*/ 4049958 w 5421466"/>
              <a:gd name="connsiteY13" fmla="*/ 1199168 h 6199726"/>
              <a:gd name="connsiteX14" fmla="*/ 3569191 w 5421466"/>
              <a:gd name="connsiteY14" fmla="*/ 1840191 h 6199726"/>
              <a:gd name="connsiteX15" fmla="*/ 3408935 w 5421466"/>
              <a:gd name="connsiteY15" fmla="*/ 2349238 h 6199726"/>
              <a:gd name="connsiteX16" fmla="*/ 3324094 w 5421466"/>
              <a:gd name="connsiteY16" fmla="*/ 3518162 h 6199726"/>
              <a:gd name="connsiteX17" fmla="*/ 3267533 w 5421466"/>
              <a:gd name="connsiteY17" fmla="*/ 4093197 h 6199726"/>
              <a:gd name="connsiteX18" fmla="*/ 3224446 w 5421466"/>
              <a:gd name="connsiteY18" fmla="*/ 3852295 h 6199726"/>
              <a:gd name="connsiteX19" fmla="*/ 3069570 w 5421466"/>
              <a:gd name="connsiteY19" fmla="*/ 3188224 h 6199726"/>
              <a:gd name="connsiteX20" fmla="*/ 2428547 w 5421466"/>
              <a:gd name="connsiteY20" fmla="*/ 1604521 h 6199726"/>
              <a:gd name="connsiteX21" fmla="*/ 2042048 w 5421466"/>
              <a:gd name="connsiteY21" fmla="*/ 680694 h 6199726"/>
              <a:gd name="connsiteX22" fmla="*/ 1976061 w 5421466"/>
              <a:gd name="connsiteY22" fmla="*/ 237634 h 6199726"/>
              <a:gd name="connsiteX23" fmla="*/ 1853512 w 5421466"/>
              <a:gd name="connsiteY23" fmla="*/ 1964 h 6199726"/>
              <a:gd name="connsiteX24" fmla="*/ 1674403 w 5421466"/>
              <a:gd name="connsiteY24" fmla="*/ 360183 h 6199726"/>
              <a:gd name="connsiteX25" fmla="*/ 1504721 w 5421466"/>
              <a:gd name="connsiteY25" fmla="*/ 1415985 h 6199726"/>
              <a:gd name="connsiteX26" fmla="*/ 1919500 w 5421466"/>
              <a:gd name="connsiteY26" fmla="*/ 2745164 h 6199726"/>
              <a:gd name="connsiteX27" fmla="*/ 2525505 w 5421466"/>
              <a:gd name="connsiteY27" fmla="*/ 3885807 h 6199726"/>
              <a:gd name="connsiteX28" fmla="*/ 2343706 w 5421466"/>
              <a:gd name="connsiteY28" fmla="*/ 3734978 h 6199726"/>
              <a:gd name="connsiteX29" fmla="*/ 1259624 w 5421466"/>
              <a:gd name="connsiteY29" fmla="*/ 2566055 h 6199726"/>
              <a:gd name="connsiteX30" fmla="*/ 760003 w 5421466"/>
              <a:gd name="connsiteY30" fmla="*/ 2019300 h 6199726"/>
              <a:gd name="connsiteX31" fmla="*/ 213248 w 5421466"/>
              <a:gd name="connsiteY31" fmla="*/ 1510253 h 6199726"/>
              <a:gd name="connsiteX32" fmla="*/ 213248 w 5421466"/>
              <a:gd name="connsiteY32" fmla="*/ 1642228 h 6199726"/>
              <a:gd name="connsiteX33" fmla="*/ 694015 w 5421466"/>
              <a:gd name="connsiteY33" fmla="*/ 2980834 h 6199726"/>
              <a:gd name="connsiteX34" fmla="*/ 1287904 w 5421466"/>
              <a:gd name="connsiteY34" fmla="*/ 4102624 h 6199726"/>
              <a:gd name="connsiteX35" fmla="*/ 2042048 w 5421466"/>
              <a:gd name="connsiteY35" fmla="*/ 4715366 h 6199726"/>
              <a:gd name="connsiteX36" fmla="*/ 2771689 w 5421466"/>
              <a:gd name="connsiteY36" fmla="*/ 5012089 h 6199726"/>
              <a:gd name="connsiteX37" fmla="*/ 2315426 w 5421466"/>
              <a:gd name="connsiteY37" fmla="*/ 5092438 h 6199726"/>
              <a:gd name="connsiteX38" fmla="*/ 1495294 w 5421466"/>
              <a:gd name="connsiteY38" fmla="*/ 4922756 h 6199726"/>
              <a:gd name="connsiteX39" fmla="*/ 760003 w 5421466"/>
              <a:gd name="connsiteY39" fmla="*/ 4187465 h 6199726"/>
              <a:gd name="connsiteX40" fmla="*/ 260382 w 5421466"/>
              <a:gd name="connsiteY40" fmla="*/ 3291919 h 6199726"/>
              <a:gd name="connsiteX41" fmla="*/ 5859 w 5421466"/>
              <a:gd name="connsiteY41" fmla="*/ 2924273 h 6199726"/>
              <a:gd name="connsiteX42" fmla="*/ 109554 w 5421466"/>
              <a:gd name="connsiteY42" fmla="*/ 3518162 h 6199726"/>
              <a:gd name="connsiteX43" fmla="*/ 420638 w 5421466"/>
              <a:gd name="connsiteY43" fmla="*/ 4922756 h 6199726"/>
              <a:gd name="connsiteX44" fmla="*/ 910832 w 5421466"/>
              <a:gd name="connsiteY44" fmla="*/ 5544925 h 6199726"/>
              <a:gd name="connsiteX45" fmla="*/ 1523574 w 5421466"/>
              <a:gd name="connsiteY45" fmla="*/ 5761741 h 6199726"/>
              <a:gd name="connsiteX46" fmla="*/ 2287145 w 5421466"/>
              <a:gd name="connsiteY46" fmla="*/ 5724034 h 6199726"/>
              <a:gd name="connsiteX47" fmla="*/ 3609909 w 5421466"/>
              <a:gd name="connsiteY47" fmla="*/ 5516644 h 6199726"/>
              <a:gd name="connsiteX48" fmla="*/ 3727543 w 5421466"/>
              <a:gd name="connsiteY48" fmla="*/ 5581363 h 6199726"/>
              <a:gd name="connsiteX49" fmla="*/ 3506134 w 5421466"/>
              <a:gd name="connsiteY49" fmla="*/ 6199726 h 6199726"/>
              <a:gd name="connsiteX0" fmla="*/ 4469964 w 5421466"/>
              <a:gd name="connsiteY0" fmla="*/ 6067991 h 6199726"/>
              <a:gd name="connsiteX1" fmla="*/ 4204745 w 5421466"/>
              <a:gd name="connsiteY1" fmla="*/ 5516795 h 6199726"/>
              <a:gd name="connsiteX2" fmla="*/ 4281733 w 5421466"/>
              <a:gd name="connsiteY2" fmla="*/ 5237444 h 6199726"/>
              <a:gd name="connsiteX3" fmla="*/ 4631881 w 5421466"/>
              <a:gd name="connsiteY3" fmla="*/ 4847191 h 6199726"/>
              <a:gd name="connsiteX4" fmla="*/ 5058626 w 5421466"/>
              <a:gd name="connsiteY4" fmla="*/ 3800966 h 6199726"/>
              <a:gd name="connsiteX5" fmla="*/ 5416844 w 5421466"/>
              <a:gd name="connsiteY5" fmla="*/ 2735737 h 6199726"/>
              <a:gd name="connsiteX6" fmla="*/ 5209455 w 5421466"/>
              <a:gd name="connsiteY6" fmla="*/ 2801725 h 6199726"/>
              <a:gd name="connsiteX7" fmla="*/ 4493017 w 5421466"/>
              <a:gd name="connsiteY7" fmla="*/ 3169370 h 6199726"/>
              <a:gd name="connsiteX8" fmla="*/ 3722857 w 5421466"/>
              <a:gd name="connsiteY8" fmla="*/ 4079130 h 6199726"/>
              <a:gd name="connsiteX9" fmla="*/ 3757727 w 5421466"/>
              <a:gd name="connsiteY9" fmla="*/ 3546442 h 6199726"/>
              <a:gd name="connsiteX10" fmla="*/ 4087665 w 5421466"/>
              <a:gd name="connsiteY10" fmla="*/ 2009873 h 6199726"/>
              <a:gd name="connsiteX11" fmla="*/ 4285628 w 5421466"/>
              <a:gd name="connsiteY11" fmla="*/ 1302863 h 6199726"/>
              <a:gd name="connsiteX12" fmla="*/ 4313908 w 5421466"/>
              <a:gd name="connsiteY12" fmla="*/ 963498 h 6199726"/>
              <a:gd name="connsiteX13" fmla="*/ 4049958 w 5421466"/>
              <a:gd name="connsiteY13" fmla="*/ 1199168 h 6199726"/>
              <a:gd name="connsiteX14" fmla="*/ 3569191 w 5421466"/>
              <a:gd name="connsiteY14" fmla="*/ 1840191 h 6199726"/>
              <a:gd name="connsiteX15" fmla="*/ 3408935 w 5421466"/>
              <a:gd name="connsiteY15" fmla="*/ 2349238 h 6199726"/>
              <a:gd name="connsiteX16" fmla="*/ 3324094 w 5421466"/>
              <a:gd name="connsiteY16" fmla="*/ 3518162 h 6199726"/>
              <a:gd name="connsiteX17" fmla="*/ 3267533 w 5421466"/>
              <a:gd name="connsiteY17" fmla="*/ 4093197 h 6199726"/>
              <a:gd name="connsiteX18" fmla="*/ 3224446 w 5421466"/>
              <a:gd name="connsiteY18" fmla="*/ 3852295 h 6199726"/>
              <a:gd name="connsiteX19" fmla="*/ 3069570 w 5421466"/>
              <a:gd name="connsiteY19" fmla="*/ 3188224 h 6199726"/>
              <a:gd name="connsiteX20" fmla="*/ 2428547 w 5421466"/>
              <a:gd name="connsiteY20" fmla="*/ 1604521 h 6199726"/>
              <a:gd name="connsiteX21" fmla="*/ 2042048 w 5421466"/>
              <a:gd name="connsiteY21" fmla="*/ 680694 h 6199726"/>
              <a:gd name="connsiteX22" fmla="*/ 1976061 w 5421466"/>
              <a:gd name="connsiteY22" fmla="*/ 237634 h 6199726"/>
              <a:gd name="connsiteX23" fmla="*/ 1853512 w 5421466"/>
              <a:gd name="connsiteY23" fmla="*/ 1964 h 6199726"/>
              <a:gd name="connsiteX24" fmla="*/ 1674403 w 5421466"/>
              <a:gd name="connsiteY24" fmla="*/ 360183 h 6199726"/>
              <a:gd name="connsiteX25" fmla="*/ 1504721 w 5421466"/>
              <a:gd name="connsiteY25" fmla="*/ 1415985 h 6199726"/>
              <a:gd name="connsiteX26" fmla="*/ 1919500 w 5421466"/>
              <a:gd name="connsiteY26" fmla="*/ 2745164 h 6199726"/>
              <a:gd name="connsiteX27" fmla="*/ 2525505 w 5421466"/>
              <a:gd name="connsiteY27" fmla="*/ 3885807 h 6199726"/>
              <a:gd name="connsiteX28" fmla="*/ 2343706 w 5421466"/>
              <a:gd name="connsiteY28" fmla="*/ 3734978 h 6199726"/>
              <a:gd name="connsiteX29" fmla="*/ 1259624 w 5421466"/>
              <a:gd name="connsiteY29" fmla="*/ 2566055 h 6199726"/>
              <a:gd name="connsiteX30" fmla="*/ 760003 w 5421466"/>
              <a:gd name="connsiteY30" fmla="*/ 2019300 h 6199726"/>
              <a:gd name="connsiteX31" fmla="*/ 213248 w 5421466"/>
              <a:gd name="connsiteY31" fmla="*/ 1510253 h 6199726"/>
              <a:gd name="connsiteX32" fmla="*/ 213248 w 5421466"/>
              <a:gd name="connsiteY32" fmla="*/ 1642228 h 6199726"/>
              <a:gd name="connsiteX33" fmla="*/ 694015 w 5421466"/>
              <a:gd name="connsiteY33" fmla="*/ 2980834 h 6199726"/>
              <a:gd name="connsiteX34" fmla="*/ 1287904 w 5421466"/>
              <a:gd name="connsiteY34" fmla="*/ 4102624 h 6199726"/>
              <a:gd name="connsiteX35" fmla="*/ 2042048 w 5421466"/>
              <a:gd name="connsiteY35" fmla="*/ 4715366 h 6199726"/>
              <a:gd name="connsiteX36" fmla="*/ 2771689 w 5421466"/>
              <a:gd name="connsiteY36" fmla="*/ 5012089 h 6199726"/>
              <a:gd name="connsiteX37" fmla="*/ 2315426 w 5421466"/>
              <a:gd name="connsiteY37" fmla="*/ 5092438 h 6199726"/>
              <a:gd name="connsiteX38" fmla="*/ 1495294 w 5421466"/>
              <a:gd name="connsiteY38" fmla="*/ 4922756 h 6199726"/>
              <a:gd name="connsiteX39" fmla="*/ 760003 w 5421466"/>
              <a:gd name="connsiteY39" fmla="*/ 4187465 h 6199726"/>
              <a:gd name="connsiteX40" fmla="*/ 260382 w 5421466"/>
              <a:gd name="connsiteY40" fmla="*/ 3291919 h 6199726"/>
              <a:gd name="connsiteX41" fmla="*/ 5859 w 5421466"/>
              <a:gd name="connsiteY41" fmla="*/ 2924273 h 6199726"/>
              <a:gd name="connsiteX42" fmla="*/ 109554 w 5421466"/>
              <a:gd name="connsiteY42" fmla="*/ 3518162 h 6199726"/>
              <a:gd name="connsiteX43" fmla="*/ 420638 w 5421466"/>
              <a:gd name="connsiteY43" fmla="*/ 4922756 h 6199726"/>
              <a:gd name="connsiteX44" fmla="*/ 910832 w 5421466"/>
              <a:gd name="connsiteY44" fmla="*/ 5544925 h 6199726"/>
              <a:gd name="connsiteX45" fmla="*/ 1523574 w 5421466"/>
              <a:gd name="connsiteY45" fmla="*/ 5761741 h 6199726"/>
              <a:gd name="connsiteX46" fmla="*/ 2287145 w 5421466"/>
              <a:gd name="connsiteY46" fmla="*/ 5724034 h 6199726"/>
              <a:gd name="connsiteX47" fmla="*/ 3609909 w 5421466"/>
              <a:gd name="connsiteY47" fmla="*/ 5516644 h 6199726"/>
              <a:gd name="connsiteX48" fmla="*/ 3727543 w 5421466"/>
              <a:gd name="connsiteY48" fmla="*/ 5581363 h 6199726"/>
              <a:gd name="connsiteX49" fmla="*/ 3506134 w 5421466"/>
              <a:gd name="connsiteY49" fmla="*/ 6199726 h 6199726"/>
              <a:gd name="connsiteX0" fmla="*/ 4469964 w 5421466"/>
              <a:gd name="connsiteY0" fmla="*/ 6067991 h 6199726"/>
              <a:gd name="connsiteX1" fmla="*/ 4204745 w 5421466"/>
              <a:gd name="connsiteY1" fmla="*/ 5516795 h 6199726"/>
              <a:gd name="connsiteX2" fmla="*/ 4281733 w 5421466"/>
              <a:gd name="connsiteY2" fmla="*/ 5237444 h 6199726"/>
              <a:gd name="connsiteX3" fmla="*/ 4631881 w 5421466"/>
              <a:gd name="connsiteY3" fmla="*/ 4847191 h 6199726"/>
              <a:gd name="connsiteX4" fmla="*/ 5058626 w 5421466"/>
              <a:gd name="connsiteY4" fmla="*/ 3800966 h 6199726"/>
              <a:gd name="connsiteX5" fmla="*/ 5416844 w 5421466"/>
              <a:gd name="connsiteY5" fmla="*/ 2735737 h 6199726"/>
              <a:gd name="connsiteX6" fmla="*/ 5209455 w 5421466"/>
              <a:gd name="connsiteY6" fmla="*/ 2801725 h 6199726"/>
              <a:gd name="connsiteX7" fmla="*/ 4493017 w 5421466"/>
              <a:gd name="connsiteY7" fmla="*/ 3169370 h 6199726"/>
              <a:gd name="connsiteX8" fmla="*/ 3722857 w 5421466"/>
              <a:gd name="connsiteY8" fmla="*/ 4079130 h 6199726"/>
              <a:gd name="connsiteX9" fmla="*/ 3757727 w 5421466"/>
              <a:gd name="connsiteY9" fmla="*/ 3546442 h 6199726"/>
              <a:gd name="connsiteX10" fmla="*/ 4087665 w 5421466"/>
              <a:gd name="connsiteY10" fmla="*/ 2009873 h 6199726"/>
              <a:gd name="connsiteX11" fmla="*/ 4285628 w 5421466"/>
              <a:gd name="connsiteY11" fmla="*/ 1302863 h 6199726"/>
              <a:gd name="connsiteX12" fmla="*/ 4313908 w 5421466"/>
              <a:gd name="connsiteY12" fmla="*/ 963498 h 6199726"/>
              <a:gd name="connsiteX13" fmla="*/ 4049958 w 5421466"/>
              <a:gd name="connsiteY13" fmla="*/ 1199168 h 6199726"/>
              <a:gd name="connsiteX14" fmla="*/ 3569191 w 5421466"/>
              <a:gd name="connsiteY14" fmla="*/ 1840191 h 6199726"/>
              <a:gd name="connsiteX15" fmla="*/ 3408935 w 5421466"/>
              <a:gd name="connsiteY15" fmla="*/ 2349238 h 6199726"/>
              <a:gd name="connsiteX16" fmla="*/ 3324094 w 5421466"/>
              <a:gd name="connsiteY16" fmla="*/ 3518162 h 6199726"/>
              <a:gd name="connsiteX17" fmla="*/ 3267533 w 5421466"/>
              <a:gd name="connsiteY17" fmla="*/ 4093197 h 6199726"/>
              <a:gd name="connsiteX18" fmla="*/ 3224446 w 5421466"/>
              <a:gd name="connsiteY18" fmla="*/ 3852295 h 6199726"/>
              <a:gd name="connsiteX19" fmla="*/ 3069570 w 5421466"/>
              <a:gd name="connsiteY19" fmla="*/ 3188224 h 6199726"/>
              <a:gd name="connsiteX20" fmla="*/ 2428547 w 5421466"/>
              <a:gd name="connsiteY20" fmla="*/ 1604521 h 6199726"/>
              <a:gd name="connsiteX21" fmla="*/ 2042048 w 5421466"/>
              <a:gd name="connsiteY21" fmla="*/ 680694 h 6199726"/>
              <a:gd name="connsiteX22" fmla="*/ 1976061 w 5421466"/>
              <a:gd name="connsiteY22" fmla="*/ 237634 h 6199726"/>
              <a:gd name="connsiteX23" fmla="*/ 1853512 w 5421466"/>
              <a:gd name="connsiteY23" fmla="*/ 1964 h 6199726"/>
              <a:gd name="connsiteX24" fmla="*/ 1674403 w 5421466"/>
              <a:gd name="connsiteY24" fmla="*/ 360183 h 6199726"/>
              <a:gd name="connsiteX25" fmla="*/ 1504721 w 5421466"/>
              <a:gd name="connsiteY25" fmla="*/ 1415985 h 6199726"/>
              <a:gd name="connsiteX26" fmla="*/ 1919500 w 5421466"/>
              <a:gd name="connsiteY26" fmla="*/ 2745164 h 6199726"/>
              <a:gd name="connsiteX27" fmla="*/ 2525505 w 5421466"/>
              <a:gd name="connsiteY27" fmla="*/ 3885807 h 6199726"/>
              <a:gd name="connsiteX28" fmla="*/ 2343706 w 5421466"/>
              <a:gd name="connsiteY28" fmla="*/ 3734978 h 6199726"/>
              <a:gd name="connsiteX29" fmla="*/ 1259624 w 5421466"/>
              <a:gd name="connsiteY29" fmla="*/ 2566055 h 6199726"/>
              <a:gd name="connsiteX30" fmla="*/ 760003 w 5421466"/>
              <a:gd name="connsiteY30" fmla="*/ 2019300 h 6199726"/>
              <a:gd name="connsiteX31" fmla="*/ 213248 w 5421466"/>
              <a:gd name="connsiteY31" fmla="*/ 1510253 h 6199726"/>
              <a:gd name="connsiteX32" fmla="*/ 213248 w 5421466"/>
              <a:gd name="connsiteY32" fmla="*/ 1642228 h 6199726"/>
              <a:gd name="connsiteX33" fmla="*/ 694015 w 5421466"/>
              <a:gd name="connsiteY33" fmla="*/ 2980834 h 6199726"/>
              <a:gd name="connsiteX34" fmla="*/ 1287904 w 5421466"/>
              <a:gd name="connsiteY34" fmla="*/ 4102624 h 6199726"/>
              <a:gd name="connsiteX35" fmla="*/ 2042048 w 5421466"/>
              <a:gd name="connsiteY35" fmla="*/ 4715366 h 6199726"/>
              <a:gd name="connsiteX36" fmla="*/ 2771689 w 5421466"/>
              <a:gd name="connsiteY36" fmla="*/ 5012089 h 6199726"/>
              <a:gd name="connsiteX37" fmla="*/ 2315426 w 5421466"/>
              <a:gd name="connsiteY37" fmla="*/ 5092438 h 6199726"/>
              <a:gd name="connsiteX38" fmla="*/ 1495294 w 5421466"/>
              <a:gd name="connsiteY38" fmla="*/ 4922756 h 6199726"/>
              <a:gd name="connsiteX39" fmla="*/ 760003 w 5421466"/>
              <a:gd name="connsiteY39" fmla="*/ 4187465 h 6199726"/>
              <a:gd name="connsiteX40" fmla="*/ 260382 w 5421466"/>
              <a:gd name="connsiteY40" fmla="*/ 3291919 h 6199726"/>
              <a:gd name="connsiteX41" fmla="*/ 5859 w 5421466"/>
              <a:gd name="connsiteY41" fmla="*/ 2924273 h 6199726"/>
              <a:gd name="connsiteX42" fmla="*/ 109554 w 5421466"/>
              <a:gd name="connsiteY42" fmla="*/ 3518162 h 6199726"/>
              <a:gd name="connsiteX43" fmla="*/ 420638 w 5421466"/>
              <a:gd name="connsiteY43" fmla="*/ 4922756 h 6199726"/>
              <a:gd name="connsiteX44" fmla="*/ 910832 w 5421466"/>
              <a:gd name="connsiteY44" fmla="*/ 5544925 h 6199726"/>
              <a:gd name="connsiteX45" fmla="*/ 1523574 w 5421466"/>
              <a:gd name="connsiteY45" fmla="*/ 5761741 h 6199726"/>
              <a:gd name="connsiteX46" fmla="*/ 2336968 w 5421466"/>
              <a:gd name="connsiteY46" fmla="*/ 5729895 h 6199726"/>
              <a:gd name="connsiteX47" fmla="*/ 3609909 w 5421466"/>
              <a:gd name="connsiteY47" fmla="*/ 5516644 h 6199726"/>
              <a:gd name="connsiteX48" fmla="*/ 3727543 w 5421466"/>
              <a:gd name="connsiteY48" fmla="*/ 5581363 h 6199726"/>
              <a:gd name="connsiteX49" fmla="*/ 3506134 w 5421466"/>
              <a:gd name="connsiteY49" fmla="*/ 6199726 h 6199726"/>
              <a:gd name="connsiteX0" fmla="*/ 4469964 w 5421466"/>
              <a:gd name="connsiteY0" fmla="*/ 6067991 h 6199726"/>
              <a:gd name="connsiteX1" fmla="*/ 4204745 w 5421466"/>
              <a:gd name="connsiteY1" fmla="*/ 5516795 h 6199726"/>
              <a:gd name="connsiteX2" fmla="*/ 4281733 w 5421466"/>
              <a:gd name="connsiteY2" fmla="*/ 5237444 h 6199726"/>
              <a:gd name="connsiteX3" fmla="*/ 4631881 w 5421466"/>
              <a:gd name="connsiteY3" fmla="*/ 4847191 h 6199726"/>
              <a:gd name="connsiteX4" fmla="*/ 5058626 w 5421466"/>
              <a:gd name="connsiteY4" fmla="*/ 3800966 h 6199726"/>
              <a:gd name="connsiteX5" fmla="*/ 5416844 w 5421466"/>
              <a:gd name="connsiteY5" fmla="*/ 2735737 h 6199726"/>
              <a:gd name="connsiteX6" fmla="*/ 5209455 w 5421466"/>
              <a:gd name="connsiteY6" fmla="*/ 2801725 h 6199726"/>
              <a:gd name="connsiteX7" fmla="*/ 4493017 w 5421466"/>
              <a:gd name="connsiteY7" fmla="*/ 3169370 h 6199726"/>
              <a:gd name="connsiteX8" fmla="*/ 3722857 w 5421466"/>
              <a:gd name="connsiteY8" fmla="*/ 4079130 h 6199726"/>
              <a:gd name="connsiteX9" fmla="*/ 3757727 w 5421466"/>
              <a:gd name="connsiteY9" fmla="*/ 3546442 h 6199726"/>
              <a:gd name="connsiteX10" fmla="*/ 4087665 w 5421466"/>
              <a:gd name="connsiteY10" fmla="*/ 2009873 h 6199726"/>
              <a:gd name="connsiteX11" fmla="*/ 4285628 w 5421466"/>
              <a:gd name="connsiteY11" fmla="*/ 1302863 h 6199726"/>
              <a:gd name="connsiteX12" fmla="*/ 4313908 w 5421466"/>
              <a:gd name="connsiteY12" fmla="*/ 963498 h 6199726"/>
              <a:gd name="connsiteX13" fmla="*/ 4049958 w 5421466"/>
              <a:gd name="connsiteY13" fmla="*/ 1199168 h 6199726"/>
              <a:gd name="connsiteX14" fmla="*/ 3569191 w 5421466"/>
              <a:gd name="connsiteY14" fmla="*/ 1840191 h 6199726"/>
              <a:gd name="connsiteX15" fmla="*/ 3408935 w 5421466"/>
              <a:gd name="connsiteY15" fmla="*/ 2349238 h 6199726"/>
              <a:gd name="connsiteX16" fmla="*/ 3324094 w 5421466"/>
              <a:gd name="connsiteY16" fmla="*/ 3518162 h 6199726"/>
              <a:gd name="connsiteX17" fmla="*/ 3267533 w 5421466"/>
              <a:gd name="connsiteY17" fmla="*/ 4093197 h 6199726"/>
              <a:gd name="connsiteX18" fmla="*/ 3224446 w 5421466"/>
              <a:gd name="connsiteY18" fmla="*/ 3852295 h 6199726"/>
              <a:gd name="connsiteX19" fmla="*/ 3069570 w 5421466"/>
              <a:gd name="connsiteY19" fmla="*/ 3188224 h 6199726"/>
              <a:gd name="connsiteX20" fmla="*/ 2428547 w 5421466"/>
              <a:gd name="connsiteY20" fmla="*/ 1604521 h 6199726"/>
              <a:gd name="connsiteX21" fmla="*/ 2042048 w 5421466"/>
              <a:gd name="connsiteY21" fmla="*/ 680694 h 6199726"/>
              <a:gd name="connsiteX22" fmla="*/ 1976061 w 5421466"/>
              <a:gd name="connsiteY22" fmla="*/ 237634 h 6199726"/>
              <a:gd name="connsiteX23" fmla="*/ 1853512 w 5421466"/>
              <a:gd name="connsiteY23" fmla="*/ 1964 h 6199726"/>
              <a:gd name="connsiteX24" fmla="*/ 1674403 w 5421466"/>
              <a:gd name="connsiteY24" fmla="*/ 360183 h 6199726"/>
              <a:gd name="connsiteX25" fmla="*/ 1504721 w 5421466"/>
              <a:gd name="connsiteY25" fmla="*/ 1415985 h 6199726"/>
              <a:gd name="connsiteX26" fmla="*/ 1919500 w 5421466"/>
              <a:gd name="connsiteY26" fmla="*/ 2745164 h 6199726"/>
              <a:gd name="connsiteX27" fmla="*/ 2525505 w 5421466"/>
              <a:gd name="connsiteY27" fmla="*/ 3885807 h 6199726"/>
              <a:gd name="connsiteX28" fmla="*/ 2343706 w 5421466"/>
              <a:gd name="connsiteY28" fmla="*/ 3734978 h 6199726"/>
              <a:gd name="connsiteX29" fmla="*/ 1259624 w 5421466"/>
              <a:gd name="connsiteY29" fmla="*/ 2566055 h 6199726"/>
              <a:gd name="connsiteX30" fmla="*/ 760003 w 5421466"/>
              <a:gd name="connsiteY30" fmla="*/ 2019300 h 6199726"/>
              <a:gd name="connsiteX31" fmla="*/ 213248 w 5421466"/>
              <a:gd name="connsiteY31" fmla="*/ 1510253 h 6199726"/>
              <a:gd name="connsiteX32" fmla="*/ 213248 w 5421466"/>
              <a:gd name="connsiteY32" fmla="*/ 1642228 h 6199726"/>
              <a:gd name="connsiteX33" fmla="*/ 694015 w 5421466"/>
              <a:gd name="connsiteY33" fmla="*/ 2980834 h 6199726"/>
              <a:gd name="connsiteX34" fmla="*/ 1287904 w 5421466"/>
              <a:gd name="connsiteY34" fmla="*/ 4102624 h 6199726"/>
              <a:gd name="connsiteX35" fmla="*/ 2042048 w 5421466"/>
              <a:gd name="connsiteY35" fmla="*/ 4715366 h 6199726"/>
              <a:gd name="connsiteX36" fmla="*/ 2771689 w 5421466"/>
              <a:gd name="connsiteY36" fmla="*/ 5012089 h 6199726"/>
              <a:gd name="connsiteX37" fmla="*/ 2315426 w 5421466"/>
              <a:gd name="connsiteY37" fmla="*/ 5092438 h 6199726"/>
              <a:gd name="connsiteX38" fmla="*/ 1495294 w 5421466"/>
              <a:gd name="connsiteY38" fmla="*/ 4922756 h 6199726"/>
              <a:gd name="connsiteX39" fmla="*/ 760003 w 5421466"/>
              <a:gd name="connsiteY39" fmla="*/ 4187465 h 6199726"/>
              <a:gd name="connsiteX40" fmla="*/ 260382 w 5421466"/>
              <a:gd name="connsiteY40" fmla="*/ 3291919 h 6199726"/>
              <a:gd name="connsiteX41" fmla="*/ 5859 w 5421466"/>
              <a:gd name="connsiteY41" fmla="*/ 2924273 h 6199726"/>
              <a:gd name="connsiteX42" fmla="*/ 109554 w 5421466"/>
              <a:gd name="connsiteY42" fmla="*/ 3518162 h 6199726"/>
              <a:gd name="connsiteX43" fmla="*/ 420638 w 5421466"/>
              <a:gd name="connsiteY43" fmla="*/ 4922756 h 6199726"/>
              <a:gd name="connsiteX44" fmla="*/ 910832 w 5421466"/>
              <a:gd name="connsiteY44" fmla="*/ 5544925 h 6199726"/>
              <a:gd name="connsiteX45" fmla="*/ 1523574 w 5421466"/>
              <a:gd name="connsiteY45" fmla="*/ 5761741 h 6199726"/>
              <a:gd name="connsiteX46" fmla="*/ 2336968 w 5421466"/>
              <a:gd name="connsiteY46" fmla="*/ 5729895 h 6199726"/>
              <a:gd name="connsiteX47" fmla="*/ 3483886 w 5421466"/>
              <a:gd name="connsiteY47" fmla="*/ 5540090 h 6199726"/>
              <a:gd name="connsiteX48" fmla="*/ 3727543 w 5421466"/>
              <a:gd name="connsiteY48" fmla="*/ 5581363 h 6199726"/>
              <a:gd name="connsiteX49" fmla="*/ 3506134 w 5421466"/>
              <a:gd name="connsiteY49" fmla="*/ 6199726 h 6199726"/>
              <a:gd name="connsiteX0" fmla="*/ 4469964 w 5421466"/>
              <a:gd name="connsiteY0" fmla="*/ 6067991 h 6199726"/>
              <a:gd name="connsiteX1" fmla="*/ 4204745 w 5421466"/>
              <a:gd name="connsiteY1" fmla="*/ 5516795 h 6199726"/>
              <a:gd name="connsiteX2" fmla="*/ 4281733 w 5421466"/>
              <a:gd name="connsiteY2" fmla="*/ 5237444 h 6199726"/>
              <a:gd name="connsiteX3" fmla="*/ 4631881 w 5421466"/>
              <a:gd name="connsiteY3" fmla="*/ 4847191 h 6199726"/>
              <a:gd name="connsiteX4" fmla="*/ 5058626 w 5421466"/>
              <a:gd name="connsiteY4" fmla="*/ 3800966 h 6199726"/>
              <a:gd name="connsiteX5" fmla="*/ 5416844 w 5421466"/>
              <a:gd name="connsiteY5" fmla="*/ 2735737 h 6199726"/>
              <a:gd name="connsiteX6" fmla="*/ 5209455 w 5421466"/>
              <a:gd name="connsiteY6" fmla="*/ 2801725 h 6199726"/>
              <a:gd name="connsiteX7" fmla="*/ 4493017 w 5421466"/>
              <a:gd name="connsiteY7" fmla="*/ 3169370 h 6199726"/>
              <a:gd name="connsiteX8" fmla="*/ 3722857 w 5421466"/>
              <a:gd name="connsiteY8" fmla="*/ 4079130 h 6199726"/>
              <a:gd name="connsiteX9" fmla="*/ 3757727 w 5421466"/>
              <a:gd name="connsiteY9" fmla="*/ 3546442 h 6199726"/>
              <a:gd name="connsiteX10" fmla="*/ 4087665 w 5421466"/>
              <a:gd name="connsiteY10" fmla="*/ 2009873 h 6199726"/>
              <a:gd name="connsiteX11" fmla="*/ 4285628 w 5421466"/>
              <a:gd name="connsiteY11" fmla="*/ 1302863 h 6199726"/>
              <a:gd name="connsiteX12" fmla="*/ 4313908 w 5421466"/>
              <a:gd name="connsiteY12" fmla="*/ 963498 h 6199726"/>
              <a:gd name="connsiteX13" fmla="*/ 4049958 w 5421466"/>
              <a:gd name="connsiteY13" fmla="*/ 1199168 h 6199726"/>
              <a:gd name="connsiteX14" fmla="*/ 3569191 w 5421466"/>
              <a:gd name="connsiteY14" fmla="*/ 1840191 h 6199726"/>
              <a:gd name="connsiteX15" fmla="*/ 3408935 w 5421466"/>
              <a:gd name="connsiteY15" fmla="*/ 2349238 h 6199726"/>
              <a:gd name="connsiteX16" fmla="*/ 3324094 w 5421466"/>
              <a:gd name="connsiteY16" fmla="*/ 3518162 h 6199726"/>
              <a:gd name="connsiteX17" fmla="*/ 3267533 w 5421466"/>
              <a:gd name="connsiteY17" fmla="*/ 4093197 h 6199726"/>
              <a:gd name="connsiteX18" fmla="*/ 3224446 w 5421466"/>
              <a:gd name="connsiteY18" fmla="*/ 3852295 h 6199726"/>
              <a:gd name="connsiteX19" fmla="*/ 3069570 w 5421466"/>
              <a:gd name="connsiteY19" fmla="*/ 3188224 h 6199726"/>
              <a:gd name="connsiteX20" fmla="*/ 2428547 w 5421466"/>
              <a:gd name="connsiteY20" fmla="*/ 1604521 h 6199726"/>
              <a:gd name="connsiteX21" fmla="*/ 2042048 w 5421466"/>
              <a:gd name="connsiteY21" fmla="*/ 680694 h 6199726"/>
              <a:gd name="connsiteX22" fmla="*/ 1976061 w 5421466"/>
              <a:gd name="connsiteY22" fmla="*/ 237634 h 6199726"/>
              <a:gd name="connsiteX23" fmla="*/ 1853512 w 5421466"/>
              <a:gd name="connsiteY23" fmla="*/ 1964 h 6199726"/>
              <a:gd name="connsiteX24" fmla="*/ 1674403 w 5421466"/>
              <a:gd name="connsiteY24" fmla="*/ 360183 h 6199726"/>
              <a:gd name="connsiteX25" fmla="*/ 1504721 w 5421466"/>
              <a:gd name="connsiteY25" fmla="*/ 1415985 h 6199726"/>
              <a:gd name="connsiteX26" fmla="*/ 1919500 w 5421466"/>
              <a:gd name="connsiteY26" fmla="*/ 2745164 h 6199726"/>
              <a:gd name="connsiteX27" fmla="*/ 2525505 w 5421466"/>
              <a:gd name="connsiteY27" fmla="*/ 3885807 h 6199726"/>
              <a:gd name="connsiteX28" fmla="*/ 2343706 w 5421466"/>
              <a:gd name="connsiteY28" fmla="*/ 3734978 h 6199726"/>
              <a:gd name="connsiteX29" fmla="*/ 1259624 w 5421466"/>
              <a:gd name="connsiteY29" fmla="*/ 2566055 h 6199726"/>
              <a:gd name="connsiteX30" fmla="*/ 760003 w 5421466"/>
              <a:gd name="connsiteY30" fmla="*/ 2019300 h 6199726"/>
              <a:gd name="connsiteX31" fmla="*/ 213248 w 5421466"/>
              <a:gd name="connsiteY31" fmla="*/ 1510253 h 6199726"/>
              <a:gd name="connsiteX32" fmla="*/ 213248 w 5421466"/>
              <a:gd name="connsiteY32" fmla="*/ 1642228 h 6199726"/>
              <a:gd name="connsiteX33" fmla="*/ 694015 w 5421466"/>
              <a:gd name="connsiteY33" fmla="*/ 2980834 h 6199726"/>
              <a:gd name="connsiteX34" fmla="*/ 1287904 w 5421466"/>
              <a:gd name="connsiteY34" fmla="*/ 4102624 h 6199726"/>
              <a:gd name="connsiteX35" fmla="*/ 2042048 w 5421466"/>
              <a:gd name="connsiteY35" fmla="*/ 4715366 h 6199726"/>
              <a:gd name="connsiteX36" fmla="*/ 2771689 w 5421466"/>
              <a:gd name="connsiteY36" fmla="*/ 5012089 h 6199726"/>
              <a:gd name="connsiteX37" fmla="*/ 2315426 w 5421466"/>
              <a:gd name="connsiteY37" fmla="*/ 5092438 h 6199726"/>
              <a:gd name="connsiteX38" fmla="*/ 1495294 w 5421466"/>
              <a:gd name="connsiteY38" fmla="*/ 4922756 h 6199726"/>
              <a:gd name="connsiteX39" fmla="*/ 760003 w 5421466"/>
              <a:gd name="connsiteY39" fmla="*/ 4187465 h 6199726"/>
              <a:gd name="connsiteX40" fmla="*/ 260382 w 5421466"/>
              <a:gd name="connsiteY40" fmla="*/ 3291919 h 6199726"/>
              <a:gd name="connsiteX41" fmla="*/ 5859 w 5421466"/>
              <a:gd name="connsiteY41" fmla="*/ 2924273 h 6199726"/>
              <a:gd name="connsiteX42" fmla="*/ 109554 w 5421466"/>
              <a:gd name="connsiteY42" fmla="*/ 3518162 h 6199726"/>
              <a:gd name="connsiteX43" fmla="*/ 420638 w 5421466"/>
              <a:gd name="connsiteY43" fmla="*/ 4922756 h 6199726"/>
              <a:gd name="connsiteX44" fmla="*/ 910832 w 5421466"/>
              <a:gd name="connsiteY44" fmla="*/ 5544925 h 6199726"/>
              <a:gd name="connsiteX45" fmla="*/ 1523574 w 5421466"/>
              <a:gd name="connsiteY45" fmla="*/ 5761741 h 6199726"/>
              <a:gd name="connsiteX46" fmla="*/ 2336968 w 5421466"/>
              <a:gd name="connsiteY46" fmla="*/ 5729895 h 6199726"/>
              <a:gd name="connsiteX47" fmla="*/ 3483886 w 5421466"/>
              <a:gd name="connsiteY47" fmla="*/ 5540090 h 6199726"/>
              <a:gd name="connsiteX48" fmla="*/ 3727543 w 5421466"/>
              <a:gd name="connsiteY48" fmla="*/ 5581363 h 6199726"/>
              <a:gd name="connsiteX49" fmla="*/ 3506134 w 5421466"/>
              <a:gd name="connsiteY49" fmla="*/ 6199726 h 6199726"/>
              <a:gd name="connsiteX0" fmla="*/ 4469964 w 5421466"/>
              <a:gd name="connsiteY0" fmla="*/ 6067991 h 6199726"/>
              <a:gd name="connsiteX1" fmla="*/ 4204745 w 5421466"/>
              <a:gd name="connsiteY1" fmla="*/ 5516795 h 6199726"/>
              <a:gd name="connsiteX2" fmla="*/ 4281733 w 5421466"/>
              <a:gd name="connsiteY2" fmla="*/ 5237444 h 6199726"/>
              <a:gd name="connsiteX3" fmla="*/ 4631881 w 5421466"/>
              <a:gd name="connsiteY3" fmla="*/ 4847191 h 6199726"/>
              <a:gd name="connsiteX4" fmla="*/ 5058626 w 5421466"/>
              <a:gd name="connsiteY4" fmla="*/ 3800966 h 6199726"/>
              <a:gd name="connsiteX5" fmla="*/ 5416844 w 5421466"/>
              <a:gd name="connsiteY5" fmla="*/ 2735737 h 6199726"/>
              <a:gd name="connsiteX6" fmla="*/ 5209455 w 5421466"/>
              <a:gd name="connsiteY6" fmla="*/ 2801725 h 6199726"/>
              <a:gd name="connsiteX7" fmla="*/ 4493017 w 5421466"/>
              <a:gd name="connsiteY7" fmla="*/ 3169370 h 6199726"/>
              <a:gd name="connsiteX8" fmla="*/ 3722857 w 5421466"/>
              <a:gd name="connsiteY8" fmla="*/ 4079130 h 6199726"/>
              <a:gd name="connsiteX9" fmla="*/ 3757727 w 5421466"/>
              <a:gd name="connsiteY9" fmla="*/ 3546442 h 6199726"/>
              <a:gd name="connsiteX10" fmla="*/ 4087665 w 5421466"/>
              <a:gd name="connsiteY10" fmla="*/ 2009873 h 6199726"/>
              <a:gd name="connsiteX11" fmla="*/ 4285628 w 5421466"/>
              <a:gd name="connsiteY11" fmla="*/ 1302863 h 6199726"/>
              <a:gd name="connsiteX12" fmla="*/ 4313908 w 5421466"/>
              <a:gd name="connsiteY12" fmla="*/ 963498 h 6199726"/>
              <a:gd name="connsiteX13" fmla="*/ 4049958 w 5421466"/>
              <a:gd name="connsiteY13" fmla="*/ 1199168 h 6199726"/>
              <a:gd name="connsiteX14" fmla="*/ 3569191 w 5421466"/>
              <a:gd name="connsiteY14" fmla="*/ 1840191 h 6199726"/>
              <a:gd name="connsiteX15" fmla="*/ 3408935 w 5421466"/>
              <a:gd name="connsiteY15" fmla="*/ 2349238 h 6199726"/>
              <a:gd name="connsiteX16" fmla="*/ 3324094 w 5421466"/>
              <a:gd name="connsiteY16" fmla="*/ 3518162 h 6199726"/>
              <a:gd name="connsiteX17" fmla="*/ 3267533 w 5421466"/>
              <a:gd name="connsiteY17" fmla="*/ 4093197 h 6199726"/>
              <a:gd name="connsiteX18" fmla="*/ 3224446 w 5421466"/>
              <a:gd name="connsiteY18" fmla="*/ 3852295 h 6199726"/>
              <a:gd name="connsiteX19" fmla="*/ 3069570 w 5421466"/>
              <a:gd name="connsiteY19" fmla="*/ 3188224 h 6199726"/>
              <a:gd name="connsiteX20" fmla="*/ 2428547 w 5421466"/>
              <a:gd name="connsiteY20" fmla="*/ 1604521 h 6199726"/>
              <a:gd name="connsiteX21" fmla="*/ 2042048 w 5421466"/>
              <a:gd name="connsiteY21" fmla="*/ 680694 h 6199726"/>
              <a:gd name="connsiteX22" fmla="*/ 1976061 w 5421466"/>
              <a:gd name="connsiteY22" fmla="*/ 237634 h 6199726"/>
              <a:gd name="connsiteX23" fmla="*/ 1853512 w 5421466"/>
              <a:gd name="connsiteY23" fmla="*/ 1964 h 6199726"/>
              <a:gd name="connsiteX24" fmla="*/ 1674403 w 5421466"/>
              <a:gd name="connsiteY24" fmla="*/ 360183 h 6199726"/>
              <a:gd name="connsiteX25" fmla="*/ 1504721 w 5421466"/>
              <a:gd name="connsiteY25" fmla="*/ 1415985 h 6199726"/>
              <a:gd name="connsiteX26" fmla="*/ 1919500 w 5421466"/>
              <a:gd name="connsiteY26" fmla="*/ 2745164 h 6199726"/>
              <a:gd name="connsiteX27" fmla="*/ 2525505 w 5421466"/>
              <a:gd name="connsiteY27" fmla="*/ 3885807 h 6199726"/>
              <a:gd name="connsiteX28" fmla="*/ 2343706 w 5421466"/>
              <a:gd name="connsiteY28" fmla="*/ 3734978 h 6199726"/>
              <a:gd name="connsiteX29" fmla="*/ 1259624 w 5421466"/>
              <a:gd name="connsiteY29" fmla="*/ 2566055 h 6199726"/>
              <a:gd name="connsiteX30" fmla="*/ 760003 w 5421466"/>
              <a:gd name="connsiteY30" fmla="*/ 2019300 h 6199726"/>
              <a:gd name="connsiteX31" fmla="*/ 213248 w 5421466"/>
              <a:gd name="connsiteY31" fmla="*/ 1510253 h 6199726"/>
              <a:gd name="connsiteX32" fmla="*/ 213248 w 5421466"/>
              <a:gd name="connsiteY32" fmla="*/ 1642228 h 6199726"/>
              <a:gd name="connsiteX33" fmla="*/ 694015 w 5421466"/>
              <a:gd name="connsiteY33" fmla="*/ 2980834 h 6199726"/>
              <a:gd name="connsiteX34" fmla="*/ 1287904 w 5421466"/>
              <a:gd name="connsiteY34" fmla="*/ 4102624 h 6199726"/>
              <a:gd name="connsiteX35" fmla="*/ 2042048 w 5421466"/>
              <a:gd name="connsiteY35" fmla="*/ 4715366 h 6199726"/>
              <a:gd name="connsiteX36" fmla="*/ 2771689 w 5421466"/>
              <a:gd name="connsiteY36" fmla="*/ 5012089 h 6199726"/>
              <a:gd name="connsiteX37" fmla="*/ 2315426 w 5421466"/>
              <a:gd name="connsiteY37" fmla="*/ 5092438 h 6199726"/>
              <a:gd name="connsiteX38" fmla="*/ 1495294 w 5421466"/>
              <a:gd name="connsiteY38" fmla="*/ 4922756 h 6199726"/>
              <a:gd name="connsiteX39" fmla="*/ 760003 w 5421466"/>
              <a:gd name="connsiteY39" fmla="*/ 4187465 h 6199726"/>
              <a:gd name="connsiteX40" fmla="*/ 260382 w 5421466"/>
              <a:gd name="connsiteY40" fmla="*/ 3291919 h 6199726"/>
              <a:gd name="connsiteX41" fmla="*/ 5859 w 5421466"/>
              <a:gd name="connsiteY41" fmla="*/ 2924273 h 6199726"/>
              <a:gd name="connsiteX42" fmla="*/ 109554 w 5421466"/>
              <a:gd name="connsiteY42" fmla="*/ 3518162 h 6199726"/>
              <a:gd name="connsiteX43" fmla="*/ 420638 w 5421466"/>
              <a:gd name="connsiteY43" fmla="*/ 4922756 h 6199726"/>
              <a:gd name="connsiteX44" fmla="*/ 910832 w 5421466"/>
              <a:gd name="connsiteY44" fmla="*/ 5544925 h 6199726"/>
              <a:gd name="connsiteX45" fmla="*/ 1523574 w 5421466"/>
              <a:gd name="connsiteY45" fmla="*/ 5761741 h 6199726"/>
              <a:gd name="connsiteX46" fmla="*/ 2336968 w 5421466"/>
              <a:gd name="connsiteY46" fmla="*/ 5729895 h 6199726"/>
              <a:gd name="connsiteX47" fmla="*/ 3483886 w 5421466"/>
              <a:gd name="connsiteY47" fmla="*/ 5540090 h 6199726"/>
              <a:gd name="connsiteX48" fmla="*/ 3704096 w 5421466"/>
              <a:gd name="connsiteY48" fmla="*/ 5581363 h 6199726"/>
              <a:gd name="connsiteX49" fmla="*/ 3506134 w 5421466"/>
              <a:gd name="connsiteY49" fmla="*/ 6199726 h 6199726"/>
              <a:gd name="connsiteX0" fmla="*/ 4469964 w 5421362"/>
              <a:gd name="connsiteY0" fmla="*/ 6067991 h 6199726"/>
              <a:gd name="connsiteX1" fmla="*/ 4204745 w 5421362"/>
              <a:gd name="connsiteY1" fmla="*/ 5516795 h 6199726"/>
              <a:gd name="connsiteX2" fmla="*/ 4281733 w 5421362"/>
              <a:gd name="connsiteY2" fmla="*/ 5237444 h 6199726"/>
              <a:gd name="connsiteX3" fmla="*/ 4631881 w 5421362"/>
              <a:gd name="connsiteY3" fmla="*/ 4847191 h 6199726"/>
              <a:gd name="connsiteX4" fmla="*/ 5058626 w 5421362"/>
              <a:gd name="connsiteY4" fmla="*/ 3800966 h 6199726"/>
              <a:gd name="connsiteX5" fmla="*/ 5416844 w 5421362"/>
              <a:gd name="connsiteY5" fmla="*/ 2735737 h 6199726"/>
              <a:gd name="connsiteX6" fmla="*/ 5209455 w 5421362"/>
              <a:gd name="connsiteY6" fmla="*/ 2801725 h 6199726"/>
              <a:gd name="connsiteX7" fmla="*/ 4508837 w 5421362"/>
              <a:gd name="connsiteY7" fmla="*/ 3248470 h 6199726"/>
              <a:gd name="connsiteX8" fmla="*/ 3722857 w 5421362"/>
              <a:gd name="connsiteY8" fmla="*/ 4079130 h 6199726"/>
              <a:gd name="connsiteX9" fmla="*/ 3757727 w 5421362"/>
              <a:gd name="connsiteY9" fmla="*/ 3546442 h 6199726"/>
              <a:gd name="connsiteX10" fmla="*/ 4087665 w 5421362"/>
              <a:gd name="connsiteY10" fmla="*/ 2009873 h 6199726"/>
              <a:gd name="connsiteX11" fmla="*/ 4285628 w 5421362"/>
              <a:gd name="connsiteY11" fmla="*/ 1302863 h 6199726"/>
              <a:gd name="connsiteX12" fmla="*/ 4313908 w 5421362"/>
              <a:gd name="connsiteY12" fmla="*/ 963498 h 6199726"/>
              <a:gd name="connsiteX13" fmla="*/ 4049958 w 5421362"/>
              <a:gd name="connsiteY13" fmla="*/ 1199168 h 6199726"/>
              <a:gd name="connsiteX14" fmla="*/ 3569191 w 5421362"/>
              <a:gd name="connsiteY14" fmla="*/ 1840191 h 6199726"/>
              <a:gd name="connsiteX15" fmla="*/ 3408935 w 5421362"/>
              <a:gd name="connsiteY15" fmla="*/ 2349238 h 6199726"/>
              <a:gd name="connsiteX16" fmla="*/ 3324094 w 5421362"/>
              <a:gd name="connsiteY16" fmla="*/ 3518162 h 6199726"/>
              <a:gd name="connsiteX17" fmla="*/ 3267533 w 5421362"/>
              <a:gd name="connsiteY17" fmla="*/ 4093197 h 6199726"/>
              <a:gd name="connsiteX18" fmla="*/ 3224446 w 5421362"/>
              <a:gd name="connsiteY18" fmla="*/ 3852295 h 6199726"/>
              <a:gd name="connsiteX19" fmla="*/ 3069570 w 5421362"/>
              <a:gd name="connsiteY19" fmla="*/ 3188224 h 6199726"/>
              <a:gd name="connsiteX20" fmla="*/ 2428547 w 5421362"/>
              <a:gd name="connsiteY20" fmla="*/ 1604521 h 6199726"/>
              <a:gd name="connsiteX21" fmla="*/ 2042048 w 5421362"/>
              <a:gd name="connsiteY21" fmla="*/ 680694 h 6199726"/>
              <a:gd name="connsiteX22" fmla="*/ 1976061 w 5421362"/>
              <a:gd name="connsiteY22" fmla="*/ 237634 h 6199726"/>
              <a:gd name="connsiteX23" fmla="*/ 1853512 w 5421362"/>
              <a:gd name="connsiteY23" fmla="*/ 1964 h 6199726"/>
              <a:gd name="connsiteX24" fmla="*/ 1674403 w 5421362"/>
              <a:gd name="connsiteY24" fmla="*/ 360183 h 6199726"/>
              <a:gd name="connsiteX25" fmla="*/ 1504721 w 5421362"/>
              <a:gd name="connsiteY25" fmla="*/ 1415985 h 6199726"/>
              <a:gd name="connsiteX26" fmla="*/ 1919500 w 5421362"/>
              <a:gd name="connsiteY26" fmla="*/ 2745164 h 6199726"/>
              <a:gd name="connsiteX27" fmla="*/ 2525505 w 5421362"/>
              <a:gd name="connsiteY27" fmla="*/ 3885807 h 6199726"/>
              <a:gd name="connsiteX28" fmla="*/ 2343706 w 5421362"/>
              <a:gd name="connsiteY28" fmla="*/ 3734978 h 6199726"/>
              <a:gd name="connsiteX29" fmla="*/ 1259624 w 5421362"/>
              <a:gd name="connsiteY29" fmla="*/ 2566055 h 6199726"/>
              <a:gd name="connsiteX30" fmla="*/ 760003 w 5421362"/>
              <a:gd name="connsiteY30" fmla="*/ 2019300 h 6199726"/>
              <a:gd name="connsiteX31" fmla="*/ 213248 w 5421362"/>
              <a:gd name="connsiteY31" fmla="*/ 1510253 h 6199726"/>
              <a:gd name="connsiteX32" fmla="*/ 213248 w 5421362"/>
              <a:gd name="connsiteY32" fmla="*/ 1642228 h 6199726"/>
              <a:gd name="connsiteX33" fmla="*/ 694015 w 5421362"/>
              <a:gd name="connsiteY33" fmla="*/ 2980834 h 6199726"/>
              <a:gd name="connsiteX34" fmla="*/ 1287904 w 5421362"/>
              <a:gd name="connsiteY34" fmla="*/ 4102624 h 6199726"/>
              <a:gd name="connsiteX35" fmla="*/ 2042048 w 5421362"/>
              <a:gd name="connsiteY35" fmla="*/ 4715366 h 6199726"/>
              <a:gd name="connsiteX36" fmla="*/ 2771689 w 5421362"/>
              <a:gd name="connsiteY36" fmla="*/ 5012089 h 6199726"/>
              <a:gd name="connsiteX37" fmla="*/ 2315426 w 5421362"/>
              <a:gd name="connsiteY37" fmla="*/ 5092438 h 6199726"/>
              <a:gd name="connsiteX38" fmla="*/ 1495294 w 5421362"/>
              <a:gd name="connsiteY38" fmla="*/ 4922756 h 6199726"/>
              <a:gd name="connsiteX39" fmla="*/ 760003 w 5421362"/>
              <a:gd name="connsiteY39" fmla="*/ 4187465 h 6199726"/>
              <a:gd name="connsiteX40" fmla="*/ 260382 w 5421362"/>
              <a:gd name="connsiteY40" fmla="*/ 3291919 h 6199726"/>
              <a:gd name="connsiteX41" fmla="*/ 5859 w 5421362"/>
              <a:gd name="connsiteY41" fmla="*/ 2924273 h 6199726"/>
              <a:gd name="connsiteX42" fmla="*/ 109554 w 5421362"/>
              <a:gd name="connsiteY42" fmla="*/ 3518162 h 6199726"/>
              <a:gd name="connsiteX43" fmla="*/ 420638 w 5421362"/>
              <a:gd name="connsiteY43" fmla="*/ 4922756 h 6199726"/>
              <a:gd name="connsiteX44" fmla="*/ 910832 w 5421362"/>
              <a:gd name="connsiteY44" fmla="*/ 5544925 h 6199726"/>
              <a:gd name="connsiteX45" fmla="*/ 1523574 w 5421362"/>
              <a:gd name="connsiteY45" fmla="*/ 5761741 h 6199726"/>
              <a:gd name="connsiteX46" fmla="*/ 2336968 w 5421362"/>
              <a:gd name="connsiteY46" fmla="*/ 5729895 h 6199726"/>
              <a:gd name="connsiteX47" fmla="*/ 3483886 w 5421362"/>
              <a:gd name="connsiteY47" fmla="*/ 5540090 h 6199726"/>
              <a:gd name="connsiteX48" fmla="*/ 3704096 w 5421362"/>
              <a:gd name="connsiteY48" fmla="*/ 5581363 h 6199726"/>
              <a:gd name="connsiteX49" fmla="*/ 3506134 w 5421362"/>
              <a:gd name="connsiteY49" fmla="*/ 6199726 h 6199726"/>
              <a:gd name="connsiteX0" fmla="*/ 4469964 w 5421094"/>
              <a:gd name="connsiteY0" fmla="*/ 6067991 h 6199726"/>
              <a:gd name="connsiteX1" fmla="*/ 4204745 w 5421094"/>
              <a:gd name="connsiteY1" fmla="*/ 5516795 h 6199726"/>
              <a:gd name="connsiteX2" fmla="*/ 4281733 w 5421094"/>
              <a:gd name="connsiteY2" fmla="*/ 5237444 h 6199726"/>
              <a:gd name="connsiteX3" fmla="*/ 4631881 w 5421094"/>
              <a:gd name="connsiteY3" fmla="*/ 4847191 h 6199726"/>
              <a:gd name="connsiteX4" fmla="*/ 5058626 w 5421094"/>
              <a:gd name="connsiteY4" fmla="*/ 3800966 h 6199726"/>
              <a:gd name="connsiteX5" fmla="*/ 5416844 w 5421094"/>
              <a:gd name="connsiteY5" fmla="*/ 2735737 h 6199726"/>
              <a:gd name="connsiteX6" fmla="*/ 5209455 w 5421094"/>
              <a:gd name="connsiteY6" fmla="*/ 2801725 h 6199726"/>
              <a:gd name="connsiteX7" fmla="*/ 4553133 w 5421094"/>
              <a:gd name="connsiteY7" fmla="*/ 3267454 h 6199726"/>
              <a:gd name="connsiteX8" fmla="*/ 3722857 w 5421094"/>
              <a:gd name="connsiteY8" fmla="*/ 4079130 h 6199726"/>
              <a:gd name="connsiteX9" fmla="*/ 3757727 w 5421094"/>
              <a:gd name="connsiteY9" fmla="*/ 3546442 h 6199726"/>
              <a:gd name="connsiteX10" fmla="*/ 4087665 w 5421094"/>
              <a:gd name="connsiteY10" fmla="*/ 2009873 h 6199726"/>
              <a:gd name="connsiteX11" fmla="*/ 4285628 w 5421094"/>
              <a:gd name="connsiteY11" fmla="*/ 1302863 h 6199726"/>
              <a:gd name="connsiteX12" fmla="*/ 4313908 w 5421094"/>
              <a:gd name="connsiteY12" fmla="*/ 963498 h 6199726"/>
              <a:gd name="connsiteX13" fmla="*/ 4049958 w 5421094"/>
              <a:gd name="connsiteY13" fmla="*/ 1199168 h 6199726"/>
              <a:gd name="connsiteX14" fmla="*/ 3569191 w 5421094"/>
              <a:gd name="connsiteY14" fmla="*/ 1840191 h 6199726"/>
              <a:gd name="connsiteX15" fmla="*/ 3408935 w 5421094"/>
              <a:gd name="connsiteY15" fmla="*/ 2349238 h 6199726"/>
              <a:gd name="connsiteX16" fmla="*/ 3324094 w 5421094"/>
              <a:gd name="connsiteY16" fmla="*/ 3518162 h 6199726"/>
              <a:gd name="connsiteX17" fmla="*/ 3267533 w 5421094"/>
              <a:gd name="connsiteY17" fmla="*/ 4093197 h 6199726"/>
              <a:gd name="connsiteX18" fmla="*/ 3224446 w 5421094"/>
              <a:gd name="connsiteY18" fmla="*/ 3852295 h 6199726"/>
              <a:gd name="connsiteX19" fmla="*/ 3069570 w 5421094"/>
              <a:gd name="connsiteY19" fmla="*/ 3188224 h 6199726"/>
              <a:gd name="connsiteX20" fmla="*/ 2428547 w 5421094"/>
              <a:gd name="connsiteY20" fmla="*/ 1604521 h 6199726"/>
              <a:gd name="connsiteX21" fmla="*/ 2042048 w 5421094"/>
              <a:gd name="connsiteY21" fmla="*/ 680694 h 6199726"/>
              <a:gd name="connsiteX22" fmla="*/ 1976061 w 5421094"/>
              <a:gd name="connsiteY22" fmla="*/ 237634 h 6199726"/>
              <a:gd name="connsiteX23" fmla="*/ 1853512 w 5421094"/>
              <a:gd name="connsiteY23" fmla="*/ 1964 h 6199726"/>
              <a:gd name="connsiteX24" fmla="*/ 1674403 w 5421094"/>
              <a:gd name="connsiteY24" fmla="*/ 360183 h 6199726"/>
              <a:gd name="connsiteX25" fmla="*/ 1504721 w 5421094"/>
              <a:gd name="connsiteY25" fmla="*/ 1415985 h 6199726"/>
              <a:gd name="connsiteX26" fmla="*/ 1919500 w 5421094"/>
              <a:gd name="connsiteY26" fmla="*/ 2745164 h 6199726"/>
              <a:gd name="connsiteX27" fmla="*/ 2525505 w 5421094"/>
              <a:gd name="connsiteY27" fmla="*/ 3885807 h 6199726"/>
              <a:gd name="connsiteX28" fmla="*/ 2343706 w 5421094"/>
              <a:gd name="connsiteY28" fmla="*/ 3734978 h 6199726"/>
              <a:gd name="connsiteX29" fmla="*/ 1259624 w 5421094"/>
              <a:gd name="connsiteY29" fmla="*/ 2566055 h 6199726"/>
              <a:gd name="connsiteX30" fmla="*/ 760003 w 5421094"/>
              <a:gd name="connsiteY30" fmla="*/ 2019300 h 6199726"/>
              <a:gd name="connsiteX31" fmla="*/ 213248 w 5421094"/>
              <a:gd name="connsiteY31" fmla="*/ 1510253 h 6199726"/>
              <a:gd name="connsiteX32" fmla="*/ 213248 w 5421094"/>
              <a:gd name="connsiteY32" fmla="*/ 1642228 h 6199726"/>
              <a:gd name="connsiteX33" fmla="*/ 694015 w 5421094"/>
              <a:gd name="connsiteY33" fmla="*/ 2980834 h 6199726"/>
              <a:gd name="connsiteX34" fmla="*/ 1287904 w 5421094"/>
              <a:gd name="connsiteY34" fmla="*/ 4102624 h 6199726"/>
              <a:gd name="connsiteX35" fmla="*/ 2042048 w 5421094"/>
              <a:gd name="connsiteY35" fmla="*/ 4715366 h 6199726"/>
              <a:gd name="connsiteX36" fmla="*/ 2771689 w 5421094"/>
              <a:gd name="connsiteY36" fmla="*/ 5012089 h 6199726"/>
              <a:gd name="connsiteX37" fmla="*/ 2315426 w 5421094"/>
              <a:gd name="connsiteY37" fmla="*/ 5092438 h 6199726"/>
              <a:gd name="connsiteX38" fmla="*/ 1495294 w 5421094"/>
              <a:gd name="connsiteY38" fmla="*/ 4922756 h 6199726"/>
              <a:gd name="connsiteX39" fmla="*/ 760003 w 5421094"/>
              <a:gd name="connsiteY39" fmla="*/ 4187465 h 6199726"/>
              <a:gd name="connsiteX40" fmla="*/ 260382 w 5421094"/>
              <a:gd name="connsiteY40" fmla="*/ 3291919 h 6199726"/>
              <a:gd name="connsiteX41" fmla="*/ 5859 w 5421094"/>
              <a:gd name="connsiteY41" fmla="*/ 2924273 h 6199726"/>
              <a:gd name="connsiteX42" fmla="*/ 109554 w 5421094"/>
              <a:gd name="connsiteY42" fmla="*/ 3518162 h 6199726"/>
              <a:gd name="connsiteX43" fmla="*/ 420638 w 5421094"/>
              <a:gd name="connsiteY43" fmla="*/ 4922756 h 6199726"/>
              <a:gd name="connsiteX44" fmla="*/ 910832 w 5421094"/>
              <a:gd name="connsiteY44" fmla="*/ 5544925 h 6199726"/>
              <a:gd name="connsiteX45" fmla="*/ 1523574 w 5421094"/>
              <a:gd name="connsiteY45" fmla="*/ 5761741 h 6199726"/>
              <a:gd name="connsiteX46" fmla="*/ 2336968 w 5421094"/>
              <a:gd name="connsiteY46" fmla="*/ 5729895 h 6199726"/>
              <a:gd name="connsiteX47" fmla="*/ 3483886 w 5421094"/>
              <a:gd name="connsiteY47" fmla="*/ 5540090 h 6199726"/>
              <a:gd name="connsiteX48" fmla="*/ 3704096 w 5421094"/>
              <a:gd name="connsiteY48" fmla="*/ 5581363 h 6199726"/>
              <a:gd name="connsiteX49" fmla="*/ 3506134 w 5421094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22857 w 5426208"/>
              <a:gd name="connsiteY8" fmla="*/ 4079130 h 6199726"/>
              <a:gd name="connsiteX9" fmla="*/ 3757727 w 5426208"/>
              <a:gd name="connsiteY9" fmla="*/ 3546442 h 6199726"/>
              <a:gd name="connsiteX10" fmla="*/ 4087665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24094 w 5426208"/>
              <a:gd name="connsiteY16" fmla="*/ 3518162 h 6199726"/>
              <a:gd name="connsiteX17" fmla="*/ 3267533 w 5426208"/>
              <a:gd name="connsiteY17" fmla="*/ 4093197 h 6199726"/>
              <a:gd name="connsiteX18" fmla="*/ 3224446 w 5426208"/>
              <a:gd name="connsiteY18" fmla="*/ 3852295 h 6199726"/>
              <a:gd name="connsiteX19" fmla="*/ 3069570 w 5426208"/>
              <a:gd name="connsiteY19" fmla="*/ 3188224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315426 w 5426208"/>
              <a:gd name="connsiteY37" fmla="*/ 5092438 h 6199726"/>
              <a:gd name="connsiteX38" fmla="*/ 1495294 w 5426208"/>
              <a:gd name="connsiteY38" fmla="*/ 4922756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22857 w 5426208"/>
              <a:gd name="connsiteY8" fmla="*/ 4079130 h 6199726"/>
              <a:gd name="connsiteX9" fmla="*/ 3757727 w 5426208"/>
              <a:gd name="connsiteY9" fmla="*/ 3546442 h 6199726"/>
              <a:gd name="connsiteX10" fmla="*/ 4087665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05110 w 5426208"/>
              <a:gd name="connsiteY16" fmla="*/ 3464374 h 6199726"/>
              <a:gd name="connsiteX17" fmla="*/ 3267533 w 5426208"/>
              <a:gd name="connsiteY17" fmla="*/ 4093197 h 6199726"/>
              <a:gd name="connsiteX18" fmla="*/ 3224446 w 5426208"/>
              <a:gd name="connsiteY18" fmla="*/ 3852295 h 6199726"/>
              <a:gd name="connsiteX19" fmla="*/ 3069570 w 5426208"/>
              <a:gd name="connsiteY19" fmla="*/ 3188224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315426 w 5426208"/>
              <a:gd name="connsiteY37" fmla="*/ 5092438 h 6199726"/>
              <a:gd name="connsiteX38" fmla="*/ 1495294 w 5426208"/>
              <a:gd name="connsiteY38" fmla="*/ 4922756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22857 w 5426208"/>
              <a:gd name="connsiteY8" fmla="*/ 4079130 h 6199726"/>
              <a:gd name="connsiteX9" fmla="*/ 3757727 w 5426208"/>
              <a:gd name="connsiteY9" fmla="*/ 3546442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05110 w 5426208"/>
              <a:gd name="connsiteY16" fmla="*/ 3464374 h 6199726"/>
              <a:gd name="connsiteX17" fmla="*/ 3267533 w 5426208"/>
              <a:gd name="connsiteY17" fmla="*/ 4093197 h 6199726"/>
              <a:gd name="connsiteX18" fmla="*/ 3224446 w 5426208"/>
              <a:gd name="connsiteY18" fmla="*/ 3852295 h 6199726"/>
              <a:gd name="connsiteX19" fmla="*/ 3069570 w 5426208"/>
              <a:gd name="connsiteY19" fmla="*/ 3188224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315426 w 5426208"/>
              <a:gd name="connsiteY37" fmla="*/ 5092438 h 6199726"/>
              <a:gd name="connsiteX38" fmla="*/ 1495294 w 5426208"/>
              <a:gd name="connsiteY38" fmla="*/ 4922756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35513 w 5426208"/>
              <a:gd name="connsiteY8" fmla="*/ 4101278 h 6199726"/>
              <a:gd name="connsiteX9" fmla="*/ 3757727 w 5426208"/>
              <a:gd name="connsiteY9" fmla="*/ 3546442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05110 w 5426208"/>
              <a:gd name="connsiteY16" fmla="*/ 3464374 h 6199726"/>
              <a:gd name="connsiteX17" fmla="*/ 3267533 w 5426208"/>
              <a:gd name="connsiteY17" fmla="*/ 4093197 h 6199726"/>
              <a:gd name="connsiteX18" fmla="*/ 3224446 w 5426208"/>
              <a:gd name="connsiteY18" fmla="*/ 3852295 h 6199726"/>
              <a:gd name="connsiteX19" fmla="*/ 3069570 w 5426208"/>
              <a:gd name="connsiteY19" fmla="*/ 3188224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315426 w 5426208"/>
              <a:gd name="connsiteY37" fmla="*/ 5092438 h 6199726"/>
              <a:gd name="connsiteX38" fmla="*/ 1495294 w 5426208"/>
              <a:gd name="connsiteY38" fmla="*/ 4922756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35513 w 5426208"/>
              <a:gd name="connsiteY8" fmla="*/ 4101278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05110 w 5426208"/>
              <a:gd name="connsiteY16" fmla="*/ 3464374 h 6199726"/>
              <a:gd name="connsiteX17" fmla="*/ 3267533 w 5426208"/>
              <a:gd name="connsiteY17" fmla="*/ 4093197 h 6199726"/>
              <a:gd name="connsiteX18" fmla="*/ 3224446 w 5426208"/>
              <a:gd name="connsiteY18" fmla="*/ 3852295 h 6199726"/>
              <a:gd name="connsiteX19" fmla="*/ 3069570 w 5426208"/>
              <a:gd name="connsiteY19" fmla="*/ 3188224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315426 w 5426208"/>
              <a:gd name="connsiteY37" fmla="*/ 5092438 h 6199726"/>
              <a:gd name="connsiteX38" fmla="*/ 1495294 w 5426208"/>
              <a:gd name="connsiteY38" fmla="*/ 4922756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45005 w 5426208"/>
              <a:gd name="connsiteY8" fmla="*/ 4101278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05110 w 5426208"/>
              <a:gd name="connsiteY16" fmla="*/ 3464374 h 6199726"/>
              <a:gd name="connsiteX17" fmla="*/ 3267533 w 5426208"/>
              <a:gd name="connsiteY17" fmla="*/ 4093197 h 6199726"/>
              <a:gd name="connsiteX18" fmla="*/ 3224446 w 5426208"/>
              <a:gd name="connsiteY18" fmla="*/ 3852295 h 6199726"/>
              <a:gd name="connsiteX19" fmla="*/ 3069570 w 5426208"/>
              <a:gd name="connsiteY19" fmla="*/ 3188224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315426 w 5426208"/>
              <a:gd name="connsiteY37" fmla="*/ 5092438 h 6199726"/>
              <a:gd name="connsiteX38" fmla="*/ 1495294 w 5426208"/>
              <a:gd name="connsiteY38" fmla="*/ 4922756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45005 w 5426208"/>
              <a:gd name="connsiteY8" fmla="*/ 4101278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55734 w 5426208"/>
              <a:gd name="connsiteY16" fmla="*/ 3467538 h 6199726"/>
              <a:gd name="connsiteX17" fmla="*/ 3267533 w 5426208"/>
              <a:gd name="connsiteY17" fmla="*/ 4093197 h 6199726"/>
              <a:gd name="connsiteX18" fmla="*/ 3224446 w 5426208"/>
              <a:gd name="connsiteY18" fmla="*/ 3852295 h 6199726"/>
              <a:gd name="connsiteX19" fmla="*/ 3069570 w 5426208"/>
              <a:gd name="connsiteY19" fmla="*/ 3188224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315426 w 5426208"/>
              <a:gd name="connsiteY37" fmla="*/ 5092438 h 6199726"/>
              <a:gd name="connsiteX38" fmla="*/ 1495294 w 5426208"/>
              <a:gd name="connsiteY38" fmla="*/ 4922756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45005 w 5426208"/>
              <a:gd name="connsiteY8" fmla="*/ 4101278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55734 w 5426208"/>
              <a:gd name="connsiteY16" fmla="*/ 3467538 h 6199726"/>
              <a:gd name="connsiteX17" fmla="*/ 3292845 w 5426208"/>
              <a:gd name="connsiteY17" fmla="*/ 4093197 h 6199726"/>
              <a:gd name="connsiteX18" fmla="*/ 3224446 w 5426208"/>
              <a:gd name="connsiteY18" fmla="*/ 3852295 h 6199726"/>
              <a:gd name="connsiteX19" fmla="*/ 3069570 w 5426208"/>
              <a:gd name="connsiteY19" fmla="*/ 3188224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315426 w 5426208"/>
              <a:gd name="connsiteY37" fmla="*/ 5092438 h 6199726"/>
              <a:gd name="connsiteX38" fmla="*/ 1495294 w 5426208"/>
              <a:gd name="connsiteY38" fmla="*/ 4922756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45005 w 5426208"/>
              <a:gd name="connsiteY8" fmla="*/ 4101278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55734 w 5426208"/>
              <a:gd name="connsiteY16" fmla="*/ 3467538 h 6199726"/>
              <a:gd name="connsiteX17" fmla="*/ 3292845 w 5426208"/>
              <a:gd name="connsiteY17" fmla="*/ 4093197 h 6199726"/>
              <a:gd name="connsiteX18" fmla="*/ 3224446 w 5426208"/>
              <a:gd name="connsiteY18" fmla="*/ 3852295 h 6199726"/>
              <a:gd name="connsiteX19" fmla="*/ 3006290 w 5426208"/>
              <a:gd name="connsiteY19" fmla="*/ 2973071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315426 w 5426208"/>
              <a:gd name="connsiteY37" fmla="*/ 5092438 h 6199726"/>
              <a:gd name="connsiteX38" fmla="*/ 1495294 w 5426208"/>
              <a:gd name="connsiteY38" fmla="*/ 4922756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45005 w 5426208"/>
              <a:gd name="connsiteY8" fmla="*/ 4101278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55734 w 5426208"/>
              <a:gd name="connsiteY16" fmla="*/ 3467538 h 6199726"/>
              <a:gd name="connsiteX17" fmla="*/ 3292845 w 5426208"/>
              <a:gd name="connsiteY17" fmla="*/ 4093197 h 6199726"/>
              <a:gd name="connsiteX18" fmla="*/ 3192806 w 5426208"/>
              <a:gd name="connsiteY18" fmla="*/ 3842803 h 6199726"/>
              <a:gd name="connsiteX19" fmla="*/ 3006290 w 5426208"/>
              <a:gd name="connsiteY19" fmla="*/ 2973071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315426 w 5426208"/>
              <a:gd name="connsiteY37" fmla="*/ 5092438 h 6199726"/>
              <a:gd name="connsiteX38" fmla="*/ 1495294 w 5426208"/>
              <a:gd name="connsiteY38" fmla="*/ 4922756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45005 w 5426208"/>
              <a:gd name="connsiteY8" fmla="*/ 4101278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55734 w 5426208"/>
              <a:gd name="connsiteY16" fmla="*/ 3467538 h 6199726"/>
              <a:gd name="connsiteX17" fmla="*/ 3292845 w 5426208"/>
              <a:gd name="connsiteY17" fmla="*/ 4093197 h 6199726"/>
              <a:gd name="connsiteX18" fmla="*/ 3192806 w 5426208"/>
              <a:gd name="connsiteY18" fmla="*/ 3842803 h 6199726"/>
              <a:gd name="connsiteX19" fmla="*/ 3006290 w 5426208"/>
              <a:gd name="connsiteY19" fmla="*/ 2973071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315426 w 5426208"/>
              <a:gd name="connsiteY37" fmla="*/ 5092438 h 6199726"/>
              <a:gd name="connsiteX38" fmla="*/ 1495294 w 5426208"/>
              <a:gd name="connsiteY38" fmla="*/ 4922756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45005 w 5426208"/>
              <a:gd name="connsiteY8" fmla="*/ 4101278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55734 w 5426208"/>
              <a:gd name="connsiteY16" fmla="*/ 3467538 h 6199726"/>
              <a:gd name="connsiteX17" fmla="*/ 3292845 w 5426208"/>
              <a:gd name="connsiteY17" fmla="*/ 4093197 h 6199726"/>
              <a:gd name="connsiteX18" fmla="*/ 3192806 w 5426208"/>
              <a:gd name="connsiteY18" fmla="*/ 3842803 h 6199726"/>
              <a:gd name="connsiteX19" fmla="*/ 3006290 w 5426208"/>
              <a:gd name="connsiteY19" fmla="*/ 2973071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258473 w 5426208"/>
              <a:gd name="connsiteY37" fmla="*/ 5048142 h 6199726"/>
              <a:gd name="connsiteX38" fmla="*/ 1495294 w 5426208"/>
              <a:gd name="connsiteY38" fmla="*/ 4922756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45005 w 5426208"/>
              <a:gd name="connsiteY8" fmla="*/ 4101278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55734 w 5426208"/>
              <a:gd name="connsiteY16" fmla="*/ 3467538 h 6199726"/>
              <a:gd name="connsiteX17" fmla="*/ 3292845 w 5426208"/>
              <a:gd name="connsiteY17" fmla="*/ 4093197 h 6199726"/>
              <a:gd name="connsiteX18" fmla="*/ 3192806 w 5426208"/>
              <a:gd name="connsiteY18" fmla="*/ 3842803 h 6199726"/>
              <a:gd name="connsiteX19" fmla="*/ 3006290 w 5426208"/>
              <a:gd name="connsiteY19" fmla="*/ 2973071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258473 w 5426208"/>
              <a:gd name="connsiteY37" fmla="*/ 5048142 h 6199726"/>
              <a:gd name="connsiteX38" fmla="*/ 1485802 w 5426208"/>
              <a:gd name="connsiteY38" fmla="*/ 4878460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20181 w 5426208"/>
              <a:gd name="connsiteY8" fmla="*/ 4277967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55734 w 5426208"/>
              <a:gd name="connsiteY16" fmla="*/ 3467538 h 6199726"/>
              <a:gd name="connsiteX17" fmla="*/ 3292845 w 5426208"/>
              <a:gd name="connsiteY17" fmla="*/ 4093197 h 6199726"/>
              <a:gd name="connsiteX18" fmla="*/ 3192806 w 5426208"/>
              <a:gd name="connsiteY18" fmla="*/ 3842803 h 6199726"/>
              <a:gd name="connsiteX19" fmla="*/ 3006290 w 5426208"/>
              <a:gd name="connsiteY19" fmla="*/ 2973071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258473 w 5426208"/>
              <a:gd name="connsiteY37" fmla="*/ 5048142 h 6199726"/>
              <a:gd name="connsiteX38" fmla="*/ 1485802 w 5426208"/>
              <a:gd name="connsiteY38" fmla="*/ 4878460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20181 w 5426208"/>
              <a:gd name="connsiteY8" fmla="*/ 4277967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55734 w 5426208"/>
              <a:gd name="connsiteY16" fmla="*/ 3467538 h 6199726"/>
              <a:gd name="connsiteX17" fmla="*/ 3292845 w 5426208"/>
              <a:gd name="connsiteY17" fmla="*/ 4093197 h 6199726"/>
              <a:gd name="connsiteX18" fmla="*/ 3192806 w 5426208"/>
              <a:gd name="connsiteY18" fmla="*/ 3842803 h 6199726"/>
              <a:gd name="connsiteX19" fmla="*/ 3006290 w 5426208"/>
              <a:gd name="connsiteY19" fmla="*/ 2973071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258473 w 5426208"/>
              <a:gd name="connsiteY37" fmla="*/ 5048142 h 6199726"/>
              <a:gd name="connsiteX38" fmla="*/ 1485802 w 5426208"/>
              <a:gd name="connsiteY38" fmla="*/ 4878460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20181 w 5426208"/>
              <a:gd name="connsiteY8" fmla="*/ 4277967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287203 w 5426208"/>
              <a:gd name="connsiteY16" fmla="*/ 3409262 h 6199726"/>
              <a:gd name="connsiteX17" fmla="*/ 3292845 w 5426208"/>
              <a:gd name="connsiteY17" fmla="*/ 4093197 h 6199726"/>
              <a:gd name="connsiteX18" fmla="*/ 3192806 w 5426208"/>
              <a:gd name="connsiteY18" fmla="*/ 3842803 h 6199726"/>
              <a:gd name="connsiteX19" fmla="*/ 3006290 w 5426208"/>
              <a:gd name="connsiteY19" fmla="*/ 2973071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258473 w 5426208"/>
              <a:gd name="connsiteY37" fmla="*/ 5048142 h 6199726"/>
              <a:gd name="connsiteX38" fmla="*/ 1485802 w 5426208"/>
              <a:gd name="connsiteY38" fmla="*/ 4878460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20181 w 5426208"/>
              <a:gd name="connsiteY8" fmla="*/ 4277967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465260 w 5426208"/>
              <a:gd name="connsiteY12" fmla="*/ 875787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287203 w 5426208"/>
              <a:gd name="connsiteY16" fmla="*/ 3409262 h 6199726"/>
              <a:gd name="connsiteX17" fmla="*/ 3292845 w 5426208"/>
              <a:gd name="connsiteY17" fmla="*/ 4093197 h 6199726"/>
              <a:gd name="connsiteX18" fmla="*/ 3192806 w 5426208"/>
              <a:gd name="connsiteY18" fmla="*/ 3842803 h 6199726"/>
              <a:gd name="connsiteX19" fmla="*/ 3006290 w 5426208"/>
              <a:gd name="connsiteY19" fmla="*/ 2973071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258473 w 5426208"/>
              <a:gd name="connsiteY37" fmla="*/ 5048142 h 6199726"/>
              <a:gd name="connsiteX38" fmla="*/ 1485802 w 5426208"/>
              <a:gd name="connsiteY38" fmla="*/ 4878460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20181 w 5426208"/>
              <a:gd name="connsiteY8" fmla="*/ 4277967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465260 w 5426208"/>
              <a:gd name="connsiteY12" fmla="*/ 875787 h 6199726"/>
              <a:gd name="connsiteX13" fmla="*/ 4049958 w 5426208"/>
              <a:gd name="connsiteY13" fmla="*/ 1199168 h 6199726"/>
              <a:gd name="connsiteX14" fmla="*/ 3408935 w 5426208"/>
              <a:gd name="connsiteY14" fmla="*/ 2349238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428547 w 5426208"/>
              <a:gd name="connsiteY19" fmla="*/ 1604521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343706 w 5426208"/>
              <a:gd name="connsiteY27" fmla="*/ 3734978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10832 w 5426208"/>
              <a:gd name="connsiteY43" fmla="*/ 5544925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20181 w 5426208"/>
              <a:gd name="connsiteY8" fmla="*/ 4277967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08935 w 5426208"/>
              <a:gd name="connsiteY14" fmla="*/ 2349238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428547 w 5426208"/>
              <a:gd name="connsiteY19" fmla="*/ 1604521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343706 w 5426208"/>
              <a:gd name="connsiteY27" fmla="*/ 3734978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10832 w 5426208"/>
              <a:gd name="connsiteY43" fmla="*/ 5544925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20181 w 5426208"/>
              <a:gd name="connsiteY8" fmla="*/ 4277967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08935 w 5426208"/>
              <a:gd name="connsiteY14" fmla="*/ 2349238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428547 w 5426208"/>
              <a:gd name="connsiteY19" fmla="*/ 1604521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343706 w 5426208"/>
              <a:gd name="connsiteY27" fmla="*/ 3734978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10832 w 5426208"/>
              <a:gd name="connsiteY43" fmla="*/ 5544925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08935 w 5426208"/>
              <a:gd name="connsiteY14" fmla="*/ 2349238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428547 w 5426208"/>
              <a:gd name="connsiteY19" fmla="*/ 1604521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343706 w 5426208"/>
              <a:gd name="connsiteY27" fmla="*/ 3734978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10832 w 5426208"/>
              <a:gd name="connsiteY43" fmla="*/ 5544925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08935 w 5426208"/>
              <a:gd name="connsiteY14" fmla="*/ 2349238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428547 w 5426208"/>
              <a:gd name="connsiteY19" fmla="*/ 1604521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343706 w 5426208"/>
              <a:gd name="connsiteY27" fmla="*/ 3734978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10832 w 5426208"/>
              <a:gd name="connsiteY43" fmla="*/ 5544925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428547 w 5426208"/>
              <a:gd name="connsiteY19" fmla="*/ 1604521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343706 w 5426208"/>
              <a:gd name="connsiteY27" fmla="*/ 3734978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10832 w 5426208"/>
              <a:gd name="connsiteY43" fmla="*/ 5544925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343706 w 5426208"/>
              <a:gd name="connsiteY27" fmla="*/ 3734978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10832 w 5426208"/>
              <a:gd name="connsiteY43" fmla="*/ 5544925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343706 w 5426208"/>
              <a:gd name="connsiteY27" fmla="*/ 3734978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10832 w 5426208"/>
              <a:gd name="connsiteY43" fmla="*/ 5544925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343706 w 5426208"/>
              <a:gd name="connsiteY27" fmla="*/ 3734978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343706 w 5426208"/>
              <a:gd name="connsiteY27" fmla="*/ 3734978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315002 w 5426208"/>
              <a:gd name="connsiteY27" fmla="*/ 3777648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286298 w 5426208"/>
              <a:gd name="connsiteY27" fmla="*/ 3820319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425170 w 5426208"/>
              <a:gd name="connsiteY27" fmla="*/ 3979927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541484 w 5426208"/>
              <a:gd name="connsiteY27" fmla="*/ 4066317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507282 w 5426208"/>
              <a:gd name="connsiteY27" fmla="*/ 4079026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507282 w 5426208"/>
              <a:gd name="connsiteY27" fmla="*/ 4079026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321818 w 5426208"/>
              <a:gd name="connsiteY2" fmla="*/ 5223618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507282 w 5426208"/>
              <a:gd name="connsiteY27" fmla="*/ 4079026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82215 w 5426208"/>
              <a:gd name="connsiteY1" fmla="*/ 5520236 h 6199726"/>
              <a:gd name="connsiteX2" fmla="*/ 4321818 w 5426208"/>
              <a:gd name="connsiteY2" fmla="*/ 5223618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507282 w 5426208"/>
              <a:gd name="connsiteY27" fmla="*/ 4079026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82215 w 5426208"/>
              <a:gd name="connsiteY1" fmla="*/ 5520236 h 6199726"/>
              <a:gd name="connsiteX2" fmla="*/ 4330110 w 5426208"/>
              <a:gd name="connsiteY2" fmla="*/ 5252177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507282 w 5426208"/>
              <a:gd name="connsiteY27" fmla="*/ 4079026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82215 w 5426208"/>
              <a:gd name="connsiteY1" fmla="*/ 5520236 h 6199726"/>
              <a:gd name="connsiteX2" fmla="*/ 4330110 w 5426208"/>
              <a:gd name="connsiteY2" fmla="*/ 5252177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507282 w 5426208"/>
              <a:gd name="connsiteY27" fmla="*/ 4079026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575885 w 5426208"/>
              <a:gd name="connsiteY47" fmla="*/ 5668217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82215 w 5426208"/>
              <a:gd name="connsiteY1" fmla="*/ 5520236 h 6199726"/>
              <a:gd name="connsiteX2" fmla="*/ 4330110 w 5426208"/>
              <a:gd name="connsiteY2" fmla="*/ 5252177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507282 w 5426208"/>
              <a:gd name="connsiteY27" fmla="*/ 4079026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69727 w 5426208"/>
              <a:gd name="connsiteY45" fmla="*/ 5813687 h 6199726"/>
              <a:gd name="connsiteX46" fmla="*/ 3483886 w 5426208"/>
              <a:gd name="connsiteY46" fmla="*/ 5540090 h 6199726"/>
              <a:gd name="connsiteX47" fmla="*/ 3575885 w 5426208"/>
              <a:gd name="connsiteY47" fmla="*/ 5668217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82215 w 5426208"/>
              <a:gd name="connsiteY1" fmla="*/ 5520236 h 6199726"/>
              <a:gd name="connsiteX2" fmla="*/ 4330110 w 5426208"/>
              <a:gd name="connsiteY2" fmla="*/ 5252177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507282 w 5426208"/>
              <a:gd name="connsiteY27" fmla="*/ 4079026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69727 w 5426208"/>
              <a:gd name="connsiteY45" fmla="*/ 5813687 h 6199726"/>
              <a:gd name="connsiteX46" fmla="*/ 3483886 w 5426208"/>
              <a:gd name="connsiteY46" fmla="*/ 5540090 h 6199726"/>
              <a:gd name="connsiteX47" fmla="*/ 3575885 w 5426208"/>
              <a:gd name="connsiteY47" fmla="*/ 5668217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82215 w 5426208"/>
              <a:gd name="connsiteY1" fmla="*/ 5520236 h 6199726"/>
              <a:gd name="connsiteX2" fmla="*/ 4330110 w 5426208"/>
              <a:gd name="connsiteY2" fmla="*/ 5252177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4002122 w 5426208"/>
              <a:gd name="connsiteY9" fmla="*/ 3520509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507282 w 5426208"/>
              <a:gd name="connsiteY27" fmla="*/ 4079026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69727 w 5426208"/>
              <a:gd name="connsiteY45" fmla="*/ 5813687 h 6199726"/>
              <a:gd name="connsiteX46" fmla="*/ 3483886 w 5426208"/>
              <a:gd name="connsiteY46" fmla="*/ 5540090 h 6199726"/>
              <a:gd name="connsiteX47" fmla="*/ 3575885 w 5426208"/>
              <a:gd name="connsiteY47" fmla="*/ 5668217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82215 w 5426208"/>
              <a:gd name="connsiteY1" fmla="*/ 5520236 h 6199726"/>
              <a:gd name="connsiteX2" fmla="*/ 4330110 w 5426208"/>
              <a:gd name="connsiteY2" fmla="*/ 5252177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4002122 w 5426208"/>
              <a:gd name="connsiteY9" fmla="*/ 3520509 h 6199726"/>
              <a:gd name="connsiteX10" fmla="*/ 4261463 w 5426208"/>
              <a:gd name="connsiteY10" fmla="*/ 1983295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507282 w 5426208"/>
              <a:gd name="connsiteY27" fmla="*/ 4079026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69727 w 5426208"/>
              <a:gd name="connsiteY45" fmla="*/ 5813687 h 6199726"/>
              <a:gd name="connsiteX46" fmla="*/ 3483886 w 5426208"/>
              <a:gd name="connsiteY46" fmla="*/ 5540090 h 6199726"/>
              <a:gd name="connsiteX47" fmla="*/ 3575885 w 5426208"/>
              <a:gd name="connsiteY47" fmla="*/ 5668217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82215 w 5426208"/>
              <a:gd name="connsiteY1" fmla="*/ 5520236 h 6199726"/>
              <a:gd name="connsiteX2" fmla="*/ 4330110 w 5426208"/>
              <a:gd name="connsiteY2" fmla="*/ 5252177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4002122 w 5426208"/>
              <a:gd name="connsiteY9" fmla="*/ 3520509 h 6199726"/>
              <a:gd name="connsiteX10" fmla="*/ 4261463 w 5426208"/>
              <a:gd name="connsiteY10" fmla="*/ 1983295 h 6199726"/>
              <a:gd name="connsiteX11" fmla="*/ 4416873 w 5426208"/>
              <a:gd name="connsiteY11" fmla="*/ 1383755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507282 w 5426208"/>
              <a:gd name="connsiteY27" fmla="*/ 4079026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69727 w 5426208"/>
              <a:gd name="connsiteY45" fmla="*/ 5813687 h 6199726"/>
              <a:gd name="connsiteX46" fmla="*/ 3483886 w 5426208"/>
              <a:gd name="connsiteY46" fmla="*/ 5540090 h 6199726"/>
              <a:gd name="connsiteX47" fmla="*/ 3575885 w 5426208"/>
              <a:gd name="connsiteY47" fmla="*/ 5668217 h 6199726"/>
              <a:gd name="connsiteX48" fmla="*/ 3506134 w 5426208"/>
              <a:gd name="connsiteY48" fmla="*/ 6199726 h 6199726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391566 w 5426208"/>
              <a:gd name="connsiteY19" fmla="*/ 1651870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25505 w 5426208"/>
              <a:gd name="connsiteY26" fmla="*/ 3885812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87904 w 5426208"/>
              <a:gd name="connsiteY33" fmla="*/ 4102629 h 6199731"/>
              <a:gd name="connsiteX34" fmla="*/ 2042048 w 5426208"/>
              <a:gd name="connsiteY34" fmla="*/ 4715371 h 6199731"/>
              <a:gd name="connsiteX35" fmla="*/ 2771689 w 5426208"/>
              <a:gd name="connsiteY35" fmla="*/ 5012094 h 6199731"/>
              <a:gd name="connsiteX36" fmla="*/ 2258473 w 5426208"/>
              <a:gd name="connsiteY36" fmla="*/ 504814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369727 w 5426208"/>
              <a:gd name="connsiteY45" fmla="*/ 5813692 h 6199731"/>
              <a:gd name="connsiteX46" fmla="*/ 3483886 w 5426208"/>
              <a:gd name="connsiteY46" fmla="*/ 5540095 h 6199731"/>
              <a:gd name="connsiteX47" fmla="*/ 3575885 w 5426208"/>
              <a:gd name="connsiteY47" fmla="*/ 5668222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25505 w 5426208"/>
              <a:gd name="connsiteY26" fmla="*/ 3885812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87904 w 5426208"/>
              <a:gd name="connsiteY33" fmla="*/ 4102629 h 6199731"/>
              <a:gd name="connsiteX34" fmla="*/ 2042048 w 5426208"/>
              <a:gd name="connsiteY34" fmla="*/ 4715371 h 6199731"/>
              <a:gd name="connsiteX35" fmla="*/ 2771689 w 5426208"/>
              <a:gd name="connsiteY35" fmla="*/ 5012094 h 6199731"/>
              <a:gd name="connsiteX36" fmla="*/ 2258473 w 5426208"/>
              <a:gd name="connsiteY36" fmla="*/ 504814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369727 w 5426208"/>
              <a:gd name="connsiteY45" fmla="*/ 5813692 h 6199731"/>
              <a:gd name="connsiteX46" fmla="*/ 3483886 w 5426208"/>
              <a:gd name="connsiteY46" fmla="*/ 5540095 h 6199731"/>
              <a:gd name="connsiteX47" fmla="*/ 3575885 w 5426208"/>
              <a:gd name="connsiteY47" fmla="*/ 5668222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87904 w 5426208"/>
              <a:gd name="connsiteY33" fmla="*/ 4102629 h 6199731"/>
              <a:gd name="connsiteX34" fmla="*/ 2042048 w 5426208"/>
              <a:gd name="connsiteY34" fmla="*/ 4715371 h 6199731"/>
              <a:gd name="connsiteX35" fmla="*/ 2771689 w 5426208"/>
              <a:gd name="connsiteY35" fmla="*/ 5012094 h 6199731"/>
              <a:gd name="connsiteX36" fmla="*/ 2258473 w 5426208"/>
              <a:gd name="connsiteY36" fmla="*/ 504814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369727 w 5426208"/>
              <a:gd name="connsiteY45" fmla="*/ 5813692 h 6199731"/>
              <a:gd name="connsiteX46" fmla="*/ 3483886 w 5426208"/>
              <a:gd name="connsiteY46" fmla="*/ 5540095 h 6199731"/>
              <a:gd name="connsiteX47" fmla="*/ 3575885 w 5426208"/>
              <a:gd name="connsiteY47" fmla="*/ 5668222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87904 w 5426208"/>
              <a:gd name="connsiteY33" fmla="*/ 4102629 h 6199731"/>
              <a:gd name="connsiteX34" fmla="*/ 2042048 w 5426208"/>
              <a:gd name="connsiteY34" fmla="*/ 4715371 h 6199731"/>
              <a:gd name="connsiteX35" fmla="*/ 2771689 w 5426208"/>
              <a:gd name="connsiteY35" fmla="*/ 5012094 h 6199731"/>
              <a:gd name="connsiteX36" fmla="*/ 2258473 w 5426208"/>
              <a:gd name="connsiteY36" fmla="*/ 504814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369727 w 5426208"/>
              <a:gd name="connsiteY45" fmla="*/ 5813692 h 6199731"/>
              <a:gd name="connsiteX46" fmla="*/ 3483886 w 5426208"/>
              <a:gd name="connsiteY46" fmla="*/ 5540095 h 6199731"/>
              <a:gd name="connsiteX47" fmla="*/ 3575885 w 5426208"/>
              <a:gd name="connsiteY47" fmla="*/ 5668222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87904 w 5426208"/>
              <a:gd name="connsiteY33" fmla="*/ 4102629 h 6199731"/>
              <a:gd name="connsiteX34" fmla="*/ 2015715 w 5426208"/>
              <a:gd name="connsiteY34" fmla="*/ 4652101 h 6199731"/>
              <a:gd name="connsiteX35" fmla="*/ 2771689 w 5426208"/>
              <a:gd name="connsiteY35" fmla="*/ 5012094 h 6199731"/>
              <a:gd name="connsiteX36" fmla="*/ 2258473 w 5426208"/>
              <a:gd name="connsiteY36" fmla="*/ 504814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369727 w 5426208"/>
              <a:gd name="connsiteY45" fmla="*/ 5813692 h 6199731"/>
              <a:gd name="connsiteX46" fmla="*/ 3483886 w 5426208"/>
              <a:gd name="connsiteY46" fmla="*/ 5540095 h 6199731"/>
              <a:gd name="connsiteX47" fmla="*/ 3575885 w 5426208"/>
              <a:gd name="connsiteY47" fmla="*/ 5668222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53280 w 5426208"/>
              <a:gd name="connsiteY33" fmla="*/ 4010799 h 6199731"/>
              <a:gd name="connsiteX34" fmla="*/ 2015715 w 5426208"/>
              <a:gd name="connsiteY34" fmla="*/ 4652101 h 6199731"/>
              <a:gd name="connsiteX35" fmla="*/ 2771689 w 5426208"/>
              <a:gd name="connsiteY35" fmla="*/ 5012094 h 6199731"/>
              <a:gd name="connsiteX36" fmla="*/ 2258473 w 5426208"/>
              <a:gd name="connsiteY36" fmla="*/ 504814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369727 w 5426208"/>
              <a:gd name="connsiteY45" fmla="*/ 5813692 h 6199731"/>
              <a:gd name="connsiteX46" fmla="*/ 3483886 w 5426208"/>
              <a:gd name="connsiteY46" fmla="*/ 5540095 h 6199731"/>
              <a:gd name="connsiteX47" fmla="*/ 3575885 w 5426208"/>
              <a:gd name="connsiteY47" fmla="*/ 5668222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53280 w 5426208"/>
              <a:gd name="connsiteY33" fmla="*/ 4010799 h 6199731"/>
              <a:gd name="connsiteX34" fmla="*/ 2015715 w 5426208"/>
              <a:gd name="connsiteY34" fmla="*/ 4652101 h 6199731"/>
              <a:gd name="connsiteX35" fmla="*/ 2771689 w 5426208"/>
              <a:gd name="connsiteY35" fmla="*/ 5012094 h 6199731"/>
              <a:gd name="connsiteX36" fmla="*/ 2258473 w 5426208"/>
              <a:gd name="connsiteY36" fmla="*/ 504814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369727 w 5426208"/>
              <a:gd name="connsiteY45" fmla="*/ 5813692 h 6199731"/>
              <a:gd name="connsiteX46" fmla="*/ 3483886 w 5426208"/>
              <a:gd name="connsiteY46" fmla="*/ 5540095 h 6199731"/>
              <a:gd name="connsiteX47" fmla="*/ 3500869 w 5426208"/>
              <a:gd name="connsiteY47" fmla="*/ 5718513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53280 w 5426208"/>
              <a:gd name="connsiteY33" fmla="*/ 4010799 h 6199731"/>
              <a:gd name="connsiteX34" fmla="*/ 2015715 w 5426208"/>
              <a:gd name="connsiteY34" fmla="*/ 4652101 h 6199731"/>
              <a:gd name="connsiteX35" fmla="*/ 2771689 w 5426208"/>
              <a:gd name="connsiteY35" fmla="*/ 5012094 h 6199731"/>
              <a:gd name="connsiteX36" fmla="*/ 2258473 w 5426208"/>
              <a:gd name="connsiteY36" fmla="*/ 504814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369727 w 5426208"/>
              <a:gd name="connsiteY45" fmla="*/ 5813692 h 6199731"/>
              <a:gd name="connsiteX46" fmla="*/ 3384948 w 5426208"/>
              <a:gd name="connsiteY46" fmla="*/ 5645372 h 6199731"/>
              <a:gd name="connsiteX47" fmla="*/ 3500869 w 5426208"/>
              <a:gd name="connsiteY47" fmla="*/ 5718513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53280 w 5426208"/>
              <a:gd name="connsiteY33" fmla="*/ 4010799 h 6199731"/>
              <a:gd name="connsiteX34" fmla="*/ 2015715 w 5426208"/>
              <a:gd name="connsiteY34" fmla="*/ 4652101 h 6199731"/>
              <a:gd name="connsiteX35" fmla="*/ 2771689 w 5426208"/>
              <a:gd name="connsiteY35" fmla="*/ 5012094 h 6199731"/>
              <a:gd name="connsiteX36" fmla="*/ 2258473 w 5426208"/>
              <a:gd name="connsiteY36" fmla="*/ 504814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369727 w 5426208"/>
              <a:gd name="connsiteY45" fmla="*/ 5813692 h 6199731"/>
              <a:gd name="connsiteX46" fmla="*/ 3384948 w 5426208"/>
              <a:gd name="connsiteY46" fmla="*/ 5645372 h 6199731"/>
              <a:gd name="connsiteX47" fmla="*/ 3500869 w 5426208"/>
              <a:gd name="connsiteY47" fmla="*/ 5718513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53280 w 5426208"/>
              <a:gd name="connsiteY33" fmla="*/ 4010799 h 6199731"/>
              <a:gd name="connsiteX34" fmla="*/ 2015715 w 5426208"/>
              <a:gd name="connsiteY34" fmla="*/ 4652101 h 6199731"/>
              <a:gd name="connsiteX35" fmla="*/ 2771689 w 5426208"/>
              <a:gd name="connsiteY35" fmla="*/ 5012094 h 6199731"/>
              <a:gd name="connsiteX36" fmla="*/ 2258473 w 5426208"/>
              <a:gd name="connsiteY36" fmla="*/ 504814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471273 w 5426208"/>
              <a:gd name="connsiteY45" fmla="*/ 5841898 h 6199731"/>
              <a:gd name="connsiteX46" fmla="*/ 3384948 w 5426208"/>
              <a:gd name="connsiteY46" fmla="*/ 5645372 h 6199731"/>
              <a:gd name="connsiteX47" fmla="*/ 3500869 w 5426208"/>
              <a:gd name="connsiteY47" fmla="*/ 5718513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53280 w 5426208"/>
              <a:gd name="connsiteY33" fmla="*/ 4010799 h 6199731"/>
              <a:gd name="connsiteX34" fmla="*/ 2015715 w 5426208"/>
              <a:gd name="connsiteY34" fmla="*/ 4652101 h 6199731"/>
              <a:gd name="connsiteX35" fmla="*/ 2631307 w 5426208"/>
              <a:gd name="connsiteY35" fmla="*/ 4974554 h 6199731"/>
              <a:gd name="connsiteX36" fmla="*/ 2258473 w 5426208"/>
              <a:gd name="connsiteY36" fmla="*/ 504814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471273 w 5426208"/>
              <a:gd name="connsiteY45" fmla="*/ 5841898 h 6199731"/>
              <a:gd name="connsiteX46" fmla="*/ 3384948 w 5426208"/>
              <a:gd name="connsiteY46" fmla="*/ 5645372 h 6199731"/>
              <a:gd name="connsiteX47" fmla="*/ 3500869 w 5426208"/>
              <a:gd name="connsiteY47" fmla="*/ 5718513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53280 w 5426208"/>
              <a:gd name="connsiteY33" fmla="*/ 4010799 h 6199731"/>
              <a:gd name="connsiteX34" fmla="*/ 2015715 w 5426208"/>
              <a:gd name="connsiteY34" fmla="*/ 4652101 h 6199731"/>
              <a:gd name="connsiteX35" fmla="*/ 2631307 w 5426208"/>
              <a:gd name="connsiteY35" fmla="*/ 4974554 h 6199731"/>
              <a:gd name="connsiteX36" fmla="*/ 2258473 w 5426208"/>
              <a:gd name="connsiteY36" fmla="*/ 504814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471273 w 5426208"/>
              <a:gd name="connsiteY45" fmla="*/ 5841898 h 6199731"/>
              <a:gd name="connsiteX46" fmla="*/ 3384948 w 5426208"/>
              <a:gd name="connsiteY46" fmla="*/ 5645372 h 6199731"/>
              <a:gd name="connsiteX47" fmla="*/ 3500869 w 5426208"/>
              <a:gd name="connsiteY47" fmla="*/ 5718513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53280 w 5426208"/>
              <a:gd name="connsiteY33" fmla="*/ 4010799 h 6199731"/>
              <a:gd name="connsiteX34" fmla="*/ 2015715 w 5426208"/>
              <a:gd name="connsiteY34" fmla="*/ 4652101 h 6199731"/>
              <a:gd name="connsiteX35" fmla="*/ 2631307 w 5426208"/>
              <a:gd name="connsiteY35" fmla="*/ 4974554 h 6199731"/>
              <a:gd name="connsiteX36" fmla="*/ 2175214 w 5426208"/>
              <a:gd name="connsiteY36" fmla="*/ 500535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471273 w 5426208"/>
              <a:gd name="connsiteY45" fmla="*/ 5841898 h 6199731"/>
              <a:gd name="connsiteX46" fmla="*/ 3384948 w 5426208"/>
              <a:gd name="connsiteY46" fmla="*/ 5645372 h 6199731"/>
              <a:gd name="connsiteX47" fmla="*/ 3500869 w 5426208"/>
              <a:gd name="connsiteY47" fmla="*/ 5718513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53280 w 5426208"/>
              <a:gd name="connsiteY33" fmla="*/ 4010799 h 6199731"/>
              <a:gd name="connsiteX34" fmla="*/ 2015715 w 5426208"/>
              <a:gd name="connsiteY34" fmla="*/ 4652101 h 6199731"/>
              <a:gd name="connsiteX35" fmla="*/ 2631307 w 5426208"/>
              <a:gd name="connsiteY35" fmla="*/ 4974554 h 6199731"/>
              <a:gd name="connsiteX36" fmla="*/ 2175214 w 5426208"/>
              <a:gd name="connsiteY36" fmla="*/ 5005357 h 6199731"/>
              <a:gd name="connsiteX37" fmla="*/ 1502268 w 5426208"/>
              <a:gd name="connsiteY37" fmla="*/ 4791324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471273 w 5426208"/>
              <a:gd name="connsiteY45" fmla="*/ 5841898 h 6199731"/>
              <a:gd name="connsiteX46" fmla="*/ 3384948 w 5426208"/>
              <a:gd name="connsiteY46" fmla="*/ 5645372 h 6199731"/>
              <a:gd name="connsiteX47" fmla="*/ 3500869 w 5426208"/>
              <a:gd name="connsiteY47" fmla="*/ 5718513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53280 w 5426208"/>
              <a:gd name="connsiteY33" fmla="*/ 4010799 h 6199731"/>
              <a:gd name="connsiteX34" fmla="*/ 2015715 w 5426208"/>
              <a:gd name="connsiteY34" fmla="*/ 4652101 h 6199731"/>
              <a:gd name="connsiteX35" fmla="*/ 2631307 w 5426208"/>
              <a:gd name="connsiteY35" fmla="*/ 4974554 h 6199731"/>
              <a:gd name="connsiteX36" fmla="*/ 2175214 w 5426208"/>
              <a:gd name="connsiteY36" fmla="*/ 5005357 h 6199731"/>
              <a:gd name="connsiteX37" fmla="*/ 1502268 w 5426208"/>
              <a:gd name="connsiteY37" fmla="*/ 4791324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471273 w 5426208"/>
              <a:gd name="connsiteY45" fmla="*/ 5841898 h 6199731"/>
              <a:gd name="connsiteX46" fmla="*/ 3384948 w 5426208"/>
              <a:gd name="connsiteY46" fmla="*/ 5645372 h 6199731"/>
              <a:gd name="connsiteX47" fmla="*/ 3500869 w 5426208"/>
              <a:gd name="connsiteY47" fmla="*/ 5718513 h 6199731"/>
              <a:gd name="connsiteX48" fmla="*/ 3506134 w 5426208"/>
              <a:gd name="connsiteY48" fmla="*/ 6199731 h 6199731"/>
              <a:gd name="connsiteX0" fmla="*/ 4469964 w 5426208"/>
              <a:gd name="connsiteY0" fmla="*/ 6068369 h 6200104"/>
              <a:gd name="connsiteX1" fmla="*/ 4282215 w 5426208"/>
              <a:gd name="connsiteY1" fmla="*/ 5520614 h 6200104"/>
              <a:gd name="connsiteX2" fmla="*/ 4330110 w 5426208"/>
              <a:gd name="connsiteY2" fmla="*/ 5252555 h 6200104"/>
              <a:gd name="connsiteX3" fmla="*/ 4631881 w 5426208"/>
              <a:gd name="connsiteY3" fmla="*/ 4847569 h 6200104"/>
              <a:gd name="connsiteX4" fmla="*/ 5058626 w 5426208"/>
              <a:gd name="connsiteY4" fmla="*/ 3801344 h 6200104"/>
              <a:gd name="connsiteX5" fmla="*/ 5416844 w 5426208"/>
              <a:gd name="connsiteY5" fmla="*/ 2736115 h 6200104"/>
              <a:gd name="connsiteX6" fmla="*/ 5253752 w 5426208"/>
              <a:gd name="connsiteY6" fmla="*/ 2748315 h 6200104"/>
              <a:gd name="connsiteX7" fmla="*/ 4553133 w 5426208"/>
              <a:gd name="connsiteY7" fmla="*/ 3267832 h 6200104"/>
              <a:gd name="connsiteX8" fmla="*/ 3980892 w 5426208"/>
              <a:gd name="connsiteY8" fmla="*/ 4210985 h 6200104"/>
              <a:gd name="connsiteX9" fmla="*/ 4002122 w 5426208"/>
              <a:gd name="connsiteY9" fmla="*/ 3520887 h 6200104"/>
              <a:gd name="connsiteX10" fmla="*/ 4261463 w 5426208"/>
              <a:gd name="connsiteY10" fmla="*/ 1983673 h 6200104"/>
              <a:gd name="connsiteX11" fmla="*/ 4416873 w 5426208"/>
              <a:gd name="connsiteY11" fmla="*/ 1384133 h 6200104"/>
              <a:gd name="connsiteX12" fmla="*/ 4596120 w 5426208"/>
              <a:gd name="connsiteY12" fmla="*/ 925679 h 6200104"/>
              <a:gd name="connsiteX13" fmla="*/ 4049958 w 5426208"/>
              <a:gd name="connsiteY13" fmla="*/ 1199546 h 6200104"/>
              <a:gd name="connsiteX14" fmla="*/ 3488008 w 5426208"/>
              <a:gd name="connsiteY14" fmla="*/ 2315967 h 6200104"/>
              <a:gd name="connsiteX15" fmla="*/ 3287203 w 5426208"/>
              <a:gd name="connsiteY15" fmla="*/ 3409640 h 6200104"/>
              <a:gd name="connsiteX16" fmla="*/ 3292845 w 5426208"/>
              <a:gd name="connsiteY16" fmla="*/ 4093575 h 6200104"/>
              <a:gd name="connsiteX17" fmla="*/ 3192806 w 5426208"/>
              <a:gd name="connsiteY17" fmla="*/ 3843181 h 6200104"/>
              <a:gd name="connsiteX18" fmla="*/ 3006290 w 5426208"/>
              <a:gd name="connsiteY18" fmla="*/ 2973449 h 6200104"/>
              <a:gd name="connsiteX19" fmla="*/ 2437902 w 5426208"/>
              <a:gd name="connsiteY19" fmla="*/ 1629218 h 6200104"/>
              <a:gd name="connsiteX20" fmla="*/ 2116465 w 5426208"/>
              <a:gd name="connsiteY20" fmla="*/ 842913 h 6200104"/>
              <a:gd name="connsiteX21" fmla="*/ 1976061 w 5426208"/>
              <a:gd name="connsiteY21" fmla="*/ 238012 h 6200104"/>
              <a:gd name="connsiteX22" fmla="*/ 1853512 w 5426208"/>
              <a:gd name="connsiteY22" fmla="*/ 2342 h 6200104"/>
              <a:gd name="connsiteX23" fmla="*/ 1674403 w 5426208"/>
              <a:gd name="connsiteY23" fmla="*/ 360561 h 6200104"/>
              <a:gd name="connsiteX24" fmla="*/ 1504721 w 5426208"/>
              <a:gd name="connsiteY24" fmla="*/ 1416363 h 6200104"/>
              <a:gd name="connsiteX25" fmla="*/ 1919500 w 5426208"/>
              <a:gd name="connsiteY25" fmla="*/ 2745542 h 6200104"/>
              <a:gd name="connsiteX26" fmla="*/ 2511779 w 5426208"/>
              <a:gd name="connsiteY26" fmla="*/ 3913253 h 6200104"/>
              <a:gd name="connsiteX27" fmla="*/ 2507282 w 5426208"/>
              <a:gd name="connsiteY27" fmla="*/ 4079404 h 6200104"/>
              <a:gd name="connsiteX28" fmla="*/ 1259624 w 5426208"/>
              <a:gd name="connsiteY28" fmla="*/ 2566433 h 6200104"/>
              <a:gd name="connsiteX29" fmla="*/ 760003 w 5426208"/>
              <a:gd name="connsiteY29" fmla="*/ 2019678 h 6200104"/>
              <a:gd name="connsiteX30" fmla="*/ 213248 w 5426208"/>
              <a:gd name="connsiteY30" fmla="*/ 1510631 h 6200104"/>
              <a:gd name="connsiteX31" fmla="*/ 213248 w 5426208"/>
              <a:gd name="connsiteY31" fmla="*/ 1642606 h 6200104"/>
              <a:gd name="connsiteX32" fmla="*/ 694015 w 5426208"/>
              <a:gd name="connsiteY32" fmla="*/ 2981212 h 6200104"/>
              <a:gd name="connsiteX33" fmla="*/ 1253280 w 5426208"/>
              <a:gd name="connsiteY33" fmla="*/ 4011172 h 6200104"/>
              <a:gd name="connsiteX34" fmla="*/ 2015715 w 5426208"/>
              <a:gd name="connsiteY34" fmla="*/ 4652474 h 6200104"/>
              <a:gd name="connsiteX35" fmla="*/ 2631307 w 5426208"/>
              <a:gd name="connsiteY35" fmla="*/ 4974927 h 6200104"/>
              <a:gd name="connsiteX36" fmla="*/ 2175214 w 5426208"/>
              <a:gd name="connsiteY36" fmla="*/ 5005730 h 6200104"/>
              <a:gd name="connsiteX37" fmla="*/ 1502268 w 5426208"/>
              <a:gd name="connsiteY37" fmla="*/ 4791697 h 6200104"/>
              <a:gd name="connsiteX38" fmla="*/ 760003 w 5426208"/>
              <a:gd name="connsiteY38" fmla="*/ 4187843 h 6200104"/>
              <a:gd name="connsiteX39" fmla="*/ 260382 w 5426208"/>
              <a:gd name="connsiteY39" fmla="*/ 3292297 h 6200104"/>
              <a:gd name="connsiteX40" fmla="*/ 5859 w 5426208"/>
              <a:gd name="connsiteY40" fmla="*/ 2924651 h 6200104"/>
              <a:gd name="connsiteX41" fmla="*/ 109554 w 5426208"/>
              <a:gd name="connsiteY41" fmla="*/ 3518540 h 6200104"/>
              <a:gd name="connsiteX42" fmla="*/ 420638 w 5426208"/>
              <a:gd name="connsiteY42" fmla="*/ 4923134 h 6200104"/>
              <a:gd name="connsiteX43" fmla="*/ 967661 w 5426208"/>
              <a:gd name="connsiteY43" fmla="*/ 5506585 h 6200104"/>
              <a:gd name="connsiteX44" fmla="*/ 1523574 w 5426208"/>
              <a:gd name="connsiteY44" fmla="*/ 5762119 h 6200104"/>
              <a:gd name="connsiteX45" fmla="*/ 2471273 w 5426208"/>
              <a:gd name="connsiteY45" fmla="*/ 5842271 h 6200104"/>
              <a:gd name="connsiteX46" fmla="*/ 3384948 w 5426208"/>
              <a:gd name="connsiteY46" fmla="*/ 5645745 h 6200104"/>
              <a:gd name="connsiteX47" fmla="*/ 3500869 w 5426208"/>
              <a:gd name="connsiteY47" fmla="*/ 5718886 h 6200104"/>
              <a:gd name="connsiteX48" fmla="*/ 3506134 w 5426208"/>
              <a:gd name="connsiteY48" fmla="*/ 6200104 h 6200104"/>
              <a:gd name="connsiteX0" fmla="*/ 4469964 w 5426208"/>
              <a:gd name="connsiteY0" fmla="*/ 6083203 h 6214938"/>
              <a:gd name="connsiteX1" fmla="*/ 4282215 w 5426208"/>
              <a:gd name="connsiteY1" fmla="*/ 5535448 h 6214938"/>
              <a:gd name="connsiteX2" fmla="*/ 4330110 w 5426208"/>
              <a:gd name="connsiteY2" fmla="*/ 5267389 h 6214938"/>
              <a:gd name="connsiteX3" fmla="*/ 4631881 w 5426208"/>
              <a:gd name="connsiteY3" fmla="*/ 4862403 h 6214938"/>
              <a:gd name="connsiteX4" fmla="*/ 5058626 w 5426208"/>
              <a:gd name="connsiteY4" fmla="*/ 3816178 h 6214938"/>
              <a:gd name="connsiteX5" fmla="*/ 5416844 w 5426208"/>
              <a:gd name="connsiteY5" fmla="*/ 2750949 h 6214938"/>
              <a:gd name="connsiteX6" fmla="*/ 5253752 w 5426208"/>
              <a:gd name="connsiteY6" fmla="*/ 2763149 h 6214938"/>
              <a:gd name="connsiteX7" fmla="*/ 4553133 w 5426208"/>
              <a:gd name="connsiteY7" fmla="*/ 3282666 h 6214938"/>
              <a:gd name="connsiteX8" fmla="*/ 3980892 w 5426208"/>
              <a:gd name="connsiteY8" fmla="*/ 4225819 h 6214938"/>
              <a:gd name="connsiteX9" fmla="*/ 4002122 w 5426208"/>
              <a:gd name="connsiteY9" fmla="*/ 3535721 h 6214938"/>
              <a:gd name="connsiteX10" fmla="*/ 4261463 w 5426208"/>
              <a:gd name="connsiteY10" fmla="*/ 1998507 h 6214938"/>
              <a:gd name="connsiteX11" fmla="*/ 4416873 w 5426208"/>
              <a:gd name="connsiteY11" fmla="*/ 1398967 h 6214938"/>
              <a:gd name="connsiteX12" fmla="*/ 4596120 w 5426208"/>
              <a:gd name="connsiteY12" fmla="*/ 940513 h 6214938"/>
              <a:gd name="connsiteX13" fmla="*/ 4049958 w 5426208"/>
              <a:gd name="connsiteY13" fmla="*/ 1214380 h 6214938"/>
              <a:gd name="connsiteX14" fmla="*/ 3488008 w 5426208"/>
              <a:gd name="connsiteY14" fmla="*/ 2330801 h 6214938"/>
              <a:gd name="connsiteX15" fmla="*/ 3287203 w 5426208"/>
              <a:gd name="connsiteY15" fmla="*/ 3424474 h 6214938"/>
              <a:gd name="connsiteX16" fmla="*/ 3292845 w 5426208"/>
              <a:gd name="connsiteY16" fmla="*/ 4108409 h 6214938"/>
              <a:gd name="connsiteX17" fmla="*/ 3192806 w 5426208"/>
              <a:gd name="connsiteY17" fmla="*/ 3858015 h 6214938"/>
              <a:gd name="connsiteX18" fmla="*/ 3006290 w 5426208"/>
              <a:gd name="connsiteY18" fmla="*/ 2988283 h 6214938"/>
              <a:gd name="connsiteX19" fmla="*/ 2437902 w 5426208"/>
              <a:gd name="connsiteY19" fmla="*/ 1644052 h 6214938"/>
              <a:gd name="connsiteX20" fmla="*/ 2116465 w 5426208"/>
              <a:gd name="connsiteY20" fmla="*/ 857747 h 6214938"/>
              <a:gd name="connsiteX21" fmla="*/ 1976061 w 5426208"/>
              <a:gd name="connsiteY21" fmla="*/ 252846 h 6214938"/>
              <a:gd name="connsiteX22" fmla="*/ 1853512 w 5426208"/>
              <a:gd name="connsiteY22" fmla="*/ 17176 h 6214938"/>
              <a:gd name="connsiteX23" fmla="*/ 1612673 w 5426208"/>
              <a:gd name="connsiteY23" fmla="*/ 683202 h 6214938"/>
              <a:gd name="connsiteX24" fmla="*/ 1504721 w 5426208"/>
              <a:gd name="connsiteY24" fmla="*/ 1431197 h 6214938"/>
              <a:gd name="connsiteX25" fmla="*/ 1919500 w 5426208"/>
              <a:gd name="connsiteY25" fmla="*/ 2760376 h 6214938"/>
              <a:gd name="connsiteX26" fmla="*/ 2511779 w 5426208"/>
              <a:gd name="connsiteY26" fmla="*/ 3928087 h 6214938"/>
              <a:gd name="connsiteX27" fmla="*/ 2507282 w 5426208"/>
              <a:gd name="connsiteY27" fmla="*/ 4094238 h 6214938"/>
              <a:gd name="connsiteX28" fmla="*/ 1259624 w 5426208"/>
              <a:gd name="connsiteY28" fmla="*/ 2581267 h 6214938"/>
              <a:gd name="connsiteX29" fmla="*/ 760003 w 5426208"/>
              <a:gd name="connsiteY29" fmla="*/ 2034512 h 6214938"/>
              <a:gd name="connsiteX30" fmla="*/ 213248 w 5426208"/>
              <a:gd name="connsiteY30" fmla="*/ 1525465 h 6214938"/>
              <a:gd name="connsiteX31" fmla="*/ 213248 w 5426208"/>
              <a:gd name="connsiteY31" fmla="*/ 1657440 h 6214938"/>
              <a:gd name="connsiteX32" fmla="*/ 694015 w 5426208"/>
              <a:gd name="connsiteY32" fmla="*/ 2996046 h 6214938"/>
              <a:gd name="connsiteX33" fmla="*/ 1253280 w 5426208"/>
              <a:gd name="connsiteY33" fmla="*/ 4026006 h 6214938"/>
              <a:gd name="connsiteX34" fmla="*/ 2015715 w 5426208"/>
              <a:gd name="connsiteY34" fmla="*/ 4667308 h 6214938"/>
              <a:gd name="connsiteX35" fmla="*/ 2631307 w 5426208"/>
              <a:gd name="connsiteY35" fmla="*/ 4989761 h 6214938"/>
              <a:gd name="connsiteX36" fmla="*/ 2175214 w 5426208"/>
              <a:gd name="connsiteY36" fmla="*/ 5020564 h 6214938"/>
              <a:gd name="connsiteX37" fmla="*/ 1502268 w 5426208"/>
              <a:gd name="connsiteY37" fmla="*/ 4806531 h 6214938"/>
              <a:gd name="connsiteX38" fmla="*/ 760003 w 5426208"/>
              <a:gd name="connsiteY38" fmla="*/ 4202677 h 6214938"/>
              <a:gd name="connsiteX39" fmla="*/ 260382 w 5426208"/>
              <a:gd name="connsiteY39" fmla="*/ 3307131 h 6214938"/>
              <a:gd name="connsiteX40" fmla="*/ 5859 w 5426208"/>
              <a:gd name="connsiteY40" fmla="*/ 2939485 h 6214938"/>
              <a:gd name="connsiteX41" fmla="*/ 109554 w 5426208"/>
              <a:gd name="connsiteY41" fmla="*/ 3533374 h 6214938"/>
              <a:gd name="connsiteX42" fmla="*/ 420638 w 5426208"/>
              <a:gd name="connsiteY42" fmla="*/ 4937968 h 6214938"/>
              <a:gd name="connsiteX43" fmla="*/ 967661 w 5426208"/>
              <a:gd name="connsiteY43" fmla="*/ 5521419 h 6214938"/>
              <a:gd name="connsiteX44" fmla="*/ 1523574 w 5426208"/>
              <a:gd name="connsiteY44" fmla="*/ 5776953 h 6214938"/>
              <a:gd name="connsiteX45" fmla="*/ 2471273 w 5426208"/>
              <a:gd name="connsiteY45" fmla="*/ 5857105 h 6214938"/>
              <a:gd name="connsiteX46" fmla="*/ 3384948 w 5426208"/>
              <a:gd name="connsiteY46" fmla="*/ 5660579 h 6214938"/>
              <a:gd name="connsiteX47" fmla="*/ 3500869 w 5426208"/>
              <a:gd name="connsiteY47" fmla="*/ 5733720 h 6214938"/>
              <a:gd name="connsiteX48" fmla="*/ 3506134 w 5426208"/>
              <a:gd name="connsiteY48" fmla="*/ 6214938 h 6214938"/>
              <a:gd name="connsiteX0" fmla="*/ 4469964 w 5426208"/>
              <a:gd name="connsiteY0" fmla="*/ 6068032 h 6199767"/>
              <a:gd name="connsiteX1" fmla="*/ 4282215 w 5426208"/>
              <a:gd name="connsiteY1" fmla="*/ 5520277 h 6199767"/>
              <a:gd name="connsiteX2" fmla="*/ 4330110 w 5426208"/>
              <a:gd name="connsiteY2" fmla="*/ 5252218 h 6199767"/>
              <a:gd name="connsiteX3" fmla="*/ 4631881 w 5426208"/>
              <a:gd name="connsiteY3" fmla="*/ 4847232 h 6199767"/>
              <a:gd name="connsiteX4" fmla="*/ 5058626 w 5426208"/>
              <a:gd name="connsiteY4" fmla="*/ 3801007 h 6199767"/>
              <a:gd name="connsiteX5" fmla="*/ 5416844 w 5426208"/>
              <a:gd name="connsiteY5" fmla="*/ 2735778 h 6199767"/>
              <a:gd name="connsiteX6" fmla="*/ 5253752 w 5426208"/>
              <a:gd name="connsiteY6" fmla="*/ 2747978 h 6199767"/>
              <a:gd name="connsiteX7" fmla="*/ 4553133 w 5426208"/>
              <a:gd name="connsiteY7" fmla="*/ 3267495 h 6199767"/>
              <a:gd name="connsiteX8" fmla="*/ 3980892 w 5426208"/>
              <a:gd name="connsiteY8" fmla="*/ 4210648 h 6199767"/>
              <a:gd name="connsiteX9" fmla="*/ 4002122 w 5426208"/>
              <a:gd name="connsiteY9" fmla="*/ 3520550 h 6199767"/>
              <a:gd name="connsiteX10" fmla="*/ 4261463 w 5426208"/>
              <a:gd name="connsiteY10" fmla="*/ 1983336 h 6199767"/>
              <a:gd name="connsiteX11" fmla="*/ 4416873 w 5426208"/>
              <a:gd name="connsiteY11" fmla="*/ 1383796 h 6199767"/>
              <a:gd name="connsiteX12" fmla="*/ 4596120 w 5426208"/>
              <a:gd name="connsiteY12" fmla="*/ 925342 h 6199767"/>
              <a:gd name="connsiteX13" fmla="*/ 4049958 w 5426208"/>
              <a:gd name="connsiteY13" fmla="*/ 1199209 h 6199767"/>
              <a:gd name="connsiteX14" fmla="*/ 3488008 w 5426208"/>
              <a:gd name="connsiteY14" fmla="*/ 2315630 h 6199767"/>
              <a:gd name="connsiteX15" fmla="*/ 3287203 w 5426208"/>
              <a:gd name="connsiteY15" fmla="*/ 3409303 h 6199767"/>
              <a:gd name="connsiteX16" fmla="*/ 3292845 w 5426208"/>
              <a:gd name="connsiteY16" fmla="*/ 4093238 h 6199767"/>
              <a:gd name="connsiteX17" fmla="*/ 3192806 w 5426208"/>
              <a:gd name="connsiteY17" fmla="*/ 3842844 h 6199767"/>
              <a:gd name="connsiteX18" fmla="*/ 3006290 w 5426208"/>
              <a:gd name="connsiteY18" fmla="*/ 2973112 h 6199767"/>
              <a:gd name="connsiteX19" fmla="*/ 2437902 w 5426208"/>
              <a:gd name="connsiteY19" fmla="*/ 1628881 h 6199767"/>
              <a:gd name="connsiteX20" fmla="*/ 2116465 w 5426208"/>
              <a:gd name="connsiteY20" fmla="*/ 842576 h 6199767"/>
              <a:gd name="connsiteX21" fmla="*/ 1945144 w 5426208"/>
              <a:gd name="connsiteY21" fmla="*/ 474671 h 6199767"/>
              <a:gd name="connsiteX22" fmla="*/ 1853512 w 5426208"/>
              <a:gd name="connsiteY22" fmla="*/ 2005 h 6199767"/>
              <a:gd name="connsiteX23" fmla="*/ 1612673 w 5426208"/>
              <a:gd name="connsiteY23" fmla="*/ 668031 h 6199767"/>
              <a:gd name="connsiteX24" fmla="*/ 1504721 w 5426208"/>
              <a:gd name="connsiteY24" fmla="*/ 1416026 h 6199767"/>
              <a:gd name="connsiteX25" fmla="*/ 1919500 w 5426208"/>
              <a:gd name="connsiteY25" fmla="*/ 2745205 h 6199767"/>
              <a:gd name="connsiteX26" fmla="*/ 2511779 w 5426208"/>
              <a:gd name="connsiteY26" fmla="*/ 3912916 h 6199767"/>
              <a:gd name="connsiteX27" fmla="*/ 2507282 w 5426208"/>
              <a:gd name="connsiteY27" fmla="*/ 4079067 h 6199767"/>
              <a:gd name="connsiteX28" fmla="*/ 1259624 w 5426208"/>
              <a:gd name="connsiteY28" fmla="*/ 2566096 h 6199767"/>
              <a:gd name="connsiteX29" fmla="*/ 760003 w 5426208"/>
              <a:gd name="connsiteY29" fmla="*/ 2019341 h 6199767"/>
              <a:gd name="connsiteX30" fmla="*/ 213248 w 5426208"/>
              <a:gd name="connsiteY30" fmla="*/ 1510294 h 6199767"/>
              <a:gd name="connsiteX31" fmla="*/ 213248 w 5426208"/>
              <a:gd name="connsiteY31" fmla="*/ 1642269 h 6199767"/>
              <a:gd name="connsiteX32" fmla="*/ 694015 w 5426208"/>
              <a:gd name="connsiteY32" fmla="*/ 2980875 h 6199767"/>
              <a:gd name="connsiteX33" fmla="*/ 1253280 w 5426208"/>
              <a:gd name="connsiteY33" fmla="*/ 4010835 h 6199767"/>
              <a:gd name="connsiteX34" fmla="*/ 2015715 w 5426208"/>
              <a:gd name="connsiteY34" fmla="*/ 4652137 h 6199767"/>
              <a:gd name="connsiteX35" fmla="*/ 2631307 w 5426208"/>
              <a:gd name="connsiteY35" fmla="*/ 4974590 h 6199767"/>
              <a:gd name="connsiteX36" fmla="*/ 2175214 w 5426208"/>
              <a:gd name="connsiteY36" fmla="*/ 5005393 h 6199767"/>
              <a:gd name="connsiteX37" fmla="*/ 1502268 w 5426208"/>
              <a:gd name="connsiteY37" fmla="*/ 4791360 h 6199767"/>
              <a:gd name="connsiteX38" fmla="*/ 760003 w 5426208"/>
              <a:gd name="connsiteY38" fmla="*/ 4187506 h 6199767"/>
              <a:gd name="connsiteX39" fmla="*/ 260382 w 5426208"/>
              <a:gd name="connsiteY39" fmla="*/ 3291960 h 6199767"/>
              <a:gd name="connsiteX40" fmla="*/ 5859 w 5426208"/>
              <a:gd name="connsiteY40" fmla="*/ 2924314 h 6199767"/>
              <a:gd name="connsiteX41" fmla="*/ 109554 w 5426208"/>
              <a:gd name="connsiteY41" fmla="*/ 3518203 h 6199767"/>
              <a:gd name="connsiteX42" fmla="*/ 420638 w 5426208"/>
              <a:gd name="connsiteY42" fmla="*/ 4922797 h 6199767"/>
              <a:gd name="connsiteX43" fmla="*/ 967661 w 5426208"/>
              <a:gd name="connsiteY43" fmla="*/ 5506248 h 6199767"/>
              <a:gd name="connsiteX44" fmla="*/ 1523574 w 5426208"/>
              <a:gd name="connsiteY44" fmla="*/ 5761782 h 6199767"/>
              <a:gd name="connsiteX45" fmla="*/ 2471273 w 5426208"/>
              <a:gd name="connsiteY45" fmla="*/ 5841934 h 6199767"/>
              <a:gd name="connsiteX46" fmla="*/ 3384948 w 5426208"/>
              <a:gd name="connsiteY46" fmla="*/ 5645408 h 6199767"/>
              <a:gd name="connsiteX47" fmla="*/ 3500869 w 5426208"/>
              <a:gd name="connsiteY47" fmla="*/ 5718549 h 6199767"/>
              <a:gd name="connsiteX48" fmla="*/ 3506134 w 5426208"/>
              <a:gd name="connsiteY48" fmla="*/ 6199767 h 6199767"/>
              <a:gd name="connsiteX0" fmla="*/ 4469964 w 5426208"/>
              <a:gd name="connsiteY0" fmla="*/ 5783028 h 5914763"/>
              <a:gd name="connsiteX1" fmla="*/ 4282215 w 5426208"/>
              <a:gd name="connsiteY1" fmla="*/ 5235273 h 5914763"/>
              <a:gd name="connsiteX2" fmla="*/ 4330110 w 5426208"/>
              <a:gd name="connsiteY2" fmla="*/ 4967214 h 5914763"/>
              <a:gd name="connsiteX3" fmla="*/ 4631881 w 5426208"/>
              <a:gd name="connsiteY3" fmla="*/ 4562228 h 5914763"/>
              <a:gd name="connsiteX4" fmla="*/ 5058626 w 5426208"/>
              <a:gd name="connsiteY4" fmla="*/ 3516003 h 5914763"/>
              <a:gd name="connsiteX5" fmla="*/ 5416844 w 5426208"/>
              <a:gd name="connsiteY5" fmla="*/ 2450774 h 5914763"/>
              <a:gd name="connsiteX6" fmla="*/ 5253752 w 5426208"/>
              <a:gd name="connsiteY6" fmla="*/ 2462974 h 5914763"/>
              <a:gd name="connsiteX7" fmla="*/ 4553133 w 5426208"/>
              <a:gd name="connsiteY7" fmla="*/ 2982491 h 5914763"/>
              <a:gd name="connsiteX8" fmla="*/ 3980892 w 5426208"/>
              <a:gd name="connsiteY8" fmla="*/ 3925644 h 5914763"/>
              <a:gd name="connsiteX9" fmla="*/ 4002122 w 5426208"/>
              <a:gd name="connsiteY9" fmla="*/ 3235546 h 5914763"/>
              <a:gd name="connsiteX10" fmla="*/ 4261463 w 5426208"/>
              <a:gd name="connsiteY10" fmla="*/ 1698332 h 5914763"/>
              <a:gd name="connsiteX11" fmla="*/ 4416873 w 5426208"/>
              <a:gd name="connsiteY11" fmla="*/ 1098792 h 5914763"/>
              <a:gd name="connsiteX12" fmla="*/ 4596120 w 5426208"/>
              <a:gd name="connsiteY12" fmla="*/ 640338 h 5914763"/>
              <a:gd name="connsiteX13" fmla="*/ 4049958 w 5426208"/>
              <a:gd name="connsiteY13" fmla="*/ 914205 h 5914763"/>
              <a:gd name="connsiteX14" fmla="*/ 3488008 w 5426208"/>
              <a:gd name="connsiteY14" fmla="*/ 2030626 h 5914763"/>
              <a:gd name="connsiteX15" fmla="*/ 3287203 w 5426208"/>
              <a:gd name="connsiteY15" fmla="*/ 3124299 h 5914763"/>
              <a:gd name="connsiteX16" fmla="*/ 3292845 w 5426208"/>
              <a:gd name="connsiteY16" fmla="*/ 3808234 h 5914763"/>
              <a:gd name="connsiteX17" fmla="*/ 3192806 w 5426208"/>
              <a:gd name="connsiteY17" fmla="*/ 3557840 h 5914763"/>
              <a:gd name="connsiteX18" fmla="*/ 3006290 w 5426208"/>
              <a:gd name="connsiteY18" fmla="*/ 2688108 h 5914763"/>
              <a:gd name="connsiteX19" fmla="*/ 2437902 w 5426208"/>
              <a:gd name="connsiteY19" fmla="*/ 1343877 h 5914763"/>
              <a:gd name="connsiteX20" fmla="*/ 2116465 w 5426208"/>
              <a:gd name="connsiteY20" fmla="*/ 557572 h 5914763"/>
              <a:gd name="connsiteX21" fmla="*/ 1945144 w 5426208"/>
              <a:gd name="connsiteY21" fmla="*/ 189667 h 5914763"/>
              <a:gd name="connsiteX22" fmla="*/ 1791527 w 5426208"/>
              <a:gd name="connsiteY22" fmla="*/ 5193 h 5914763"/>
              <a:gd name="connsiteX23" fmla="*/ 1612673 w 5426208"/>
              <a:gd name="connsiteY23" fmla="*/ 383027 h 5914763"/>
              <a:gd name="connsiteX24" fmla="*/ 1504721 w 5426208"/>
              <a:gd name="connsiteY24" fmla="*/ 1131022 h 5914763"/>
              <a:gd name="connsiteX25" fmla="*/ 1919500 w 5426208"/>
              <a:gd name="connsiteY25" fmla="*/ 2460201 h 5914763"/>
              <a:gd name="connsiteX26" fmla="*/ 2511779 w 5426208"/>
              <a:gd name="connsiteY26" fmla="*/ 3627912 h 5914763"/>
              <a:gd name="connsiteX27" fmla="*/ 2507282 w 5426208"/>
              <a:gd name="connsiteY27" fmla="*/ 3794063 h 5914763"/>
              <a:gd name="connsiteX28" fmla="*/ 1259624 w 5426208"/>
              <a:gd name="connsiteY28" fmla="*/ 2281092 h 5914763"/>
              <a:gd name="connsiteX29" fmla="*/ 760003 w 5426208"/>
              <a:gd name="connsiteY29" fmla="*/ 1734337 h 5914763"/>
              <a:gd name="connsiteX30" fmla="*/ 213248 w 5426208"/>
              <a:gd name="connsiteY30" fmla="*/ 1225290 h 5914763"/>
              <a:gd name="connsiteX31" fmla="*/ 213248 w 5426208"/>
              <a:gd name="connsiteY31" fmla="*/ 1357265 h 5914763"/>
              <a:gd name="connsiteX32" fmla="*/ 694015 w 5426208"/>
              <a:gd name="connsiteY32" fmla="*/ 2695871 h 5914763"/>
              <a:gd name="connsiteX33" fmla="*/ 1253280 w 5426208"/>
              <a:gd name="connsiteY33" fmla="*/ 3725831 h 5914763"/>
              <a:gd name="connsiteX34" fmla="*/ 2015715 w 5426208"/>
              <a:gd name="connsiteY34" fmla="*/ 4367133 h 5914763"/>
              <a:gd name="connsiteX35" fmla="*/ 2631307 w 5426208"/>
              <a:gd name="connsiteY35" fmla="*/ 4689586 h 5914763"/>
              <a:gd name="connsiteX36" fmla="*/ 2175214 w 5426208"/>
              <a:gd name="connsiteY36" fmla="*/ 4720389 h 5914763"/>
              <a:gd name="connsiteX37" fmla="*/ 1502268 w 5426208"/>
              <a:gd name="connsiteY37" fmla="*/ 4506356 h 5914763"/>
              <a:gd name="connsiteX38" fmla="*/ 760003 w 5426208"/>
              <a:gd name="connsiteY38" fmla="*/ 3902502 h 5914763"/>
              <a:gd name="connsiteX39" fmla="*/ 260382 w 5426208"/>
              <a:gd name="connsiteY39" fmla="*/ 3006956 h 5914763"/>
              <a:gd name="connsiteX40" fmla="*/ 5859 w 5426208"/>
              <a:gd name="connsiteY40" fmla="*/ 2639310 h 5914763"/>
              <a:gd name="connsiteX41" fmla="*/ 109554 w 5426208"/>
              <a:gd name="connsiteY41" fmla="*/ 3233199 h 5914763"/>
              <a:gd name="connsiteX42" fmla="*/ 420638 w 5426208"/>
              <a:gd name="connsiteY42" fmla="*/ 4637793 h 5914763"/>
              <a:gd name="connsiteX43" fmla="*/ 967661 w 5426208"/>
              <a:gd name="connsiteY43" fmla="*/ 5221244 h 5914763"/>
              <a:gd name="connsiteX44" fmla="*/ 1523574 w 5426208"/>
              <a:gd name="connsiteY44" fmla="*/ 5476778 h 5914763"/>
              <a:gd name="connsiteX45" fmla="*/ 2471273 w 5426208"/>
              <a:gd name="connsiteY45" fmla="*/ 5556930 h 5914763"/>
              <a:gd name="connsiteX46" fmla="*/ 3384948 w 5426208"/>
              <a:gd name="connsiteY46" fmla="*/ 5360404 h 5914763"/>
              <a:gd name="connsiteX47" fmla="*/ 3500869 w 5426208"/>
              <a:gd name="connsiteY47" fmla="*/ 5433545 h 5914763"/>
              <a:gd name="connsiteX48" fmla="*/ 3506134 w 5426208"/>
              <a:gd name="connsiteY48" fmla="*/ 5914763 h 5914763"/>
              <a:gd name="connsiteX0" fmla="*/ 4469964 w 5426208"/>
              <a:gd name="connsiteY0" fmla="*/ 5781273 h 5913008"/>
              <a:gd name="connsiteX1" fmla="*/ 4282215 w 5426208"/>
              <a:gd name="connsiteY1" fmla="*/ 5233518 h 5913008"/>
              <a:gd name="connsiteX2" fmla="*/ 4330110 w 5426208"/>
              <a:gd name="connsiteY2" fmla="*/ 4965459 h 5913008"/>
              <a:gd name="connsiteX3" fmla="*/ 4631881 w 5426208"/>
              <a:gd name="connsiteY3" fmla="*/ 4560473 h 5913008"/>
              <a:gd name="connsiteX4" fmla="*/ 5058626 w 5426208"/>
              <a:gd name="connsiteY4" fmla="*/ 3514248 h 5913008"/>
              <a:gd name="connsiteX5" fmla="*/ 5416844 w 5426208"/>
              <a:gd name="connsiteY5" fmla="*/ 2449019 h 5913008"/>
              <a:gd name="connsiteX6" fmla="*/ 5253752 w 5426208"/>
              <a:gd name="connsiteY6" fmla="*/ 2461219 h 5913008"/>
              <a:gd name="connsiteX7" fmla="*/ 4553133 w 5426208"/>
              <a:gd name="connsiteY7" fmla="*/ 2980736 h 5913008"/>
              <a:gd name="connsiteX8" fmla="*/ 3980892 w 5426208"/>
              <a:gd name="connsiteY8" fmla="*/ 3923889 h 5913008"/>
              <a:gd name="connsiteX9" fmla="*/ 4002122 w 5426208"/>
              <a:gd name="connsiteY9" fmla="*/ 3233791 h 5913008"/>
              <a:gd name="connsiteX10" fmla="*/ 4261463 w 5426208"/>
              <a:gd name="connsiteY10" fmla="*/ 1696577 h 5913008"/>
              <a:gd name="connsiteX11" fmla="*/ 4416873 w 5426208"/>
              <a:gd name="connsiteY11" fmla="*/ 1097037 h 5913008"/>
              <a:gd name="connsiteX12" fmla="*/ 4596120 w 5426208"/>
              <a:gd name="connsiteY12" fmla="*/ 638583 h 5913008"/>
              <a:gd name="connsiteX13" fmla="*/ 4049958 w 5426208"/>
              <a:gd name="connsiteY13" fmla="*/ 912450 h 5913008"/>
              <a:gd name="connsiteX14" fmla="*/ 3488008 w 5426208"/>
              <a:gd name="connsiteY14" fmla="*/ 2028871 h 5913008"/>
              <a:gd name="connsiteX15" fmla="*/ 3287203 w 5426208"/>
              <a:gd name="connsiteY15" fmla="*/ 3122544 h 5913008"/>
              <a:gd name="connsiteX16" fmla="*/ 3292845 w 5426208"/>
              <a:gd name="connsiteY16" fmla="*/ 3806479 h 5913008"/>
              <a:gd name="connsiteX17" fmla="*/ 3192806 w 5426208"/>
              <a:gd name="connsiteY17" fmla="*/ 3556085 h 5913008"/>
              <a:gd name="connsiteX18" fmla="*/ 3006290 w 5426208"/>
              <a:gd name="connsiteY18" fmla="*/ 2686353 h 5913008"/>
              <a:gd name="connsiteX19" fmla="*/ 2437902 w 5426208"/>
              <a:gd name="connsiteY19" fmla="*/ 1342122 h 5913008"/>
              <a:gd name="connsiteX20" fmla="*/ 2116465 w 5426208"/>
              <a:gd name="connsiteY20" fmla="*/ 555817 h 5913008"/>
              <a:gd name="connsiteX21" fmla="*/ 1934158 w 5426208"/>
              <a:gd name="connsiteY21" fmla="*/ 214606 h 5913008"/>
              <a:gd name="connsiteX22" fmla="*/ 1791527 w 5426208"/>
              <a:gd name="connsiteY22" fmla="*/ 3438 h 5913008"/>
              <a:gd name="connsiteX23" fmla="*/ 1612673 w 5426208"/>
              <a:gd name="connsiteY23" fmla="*/ 381272 h 5913008"/>
              <a:gd name="connsiteX24" fmla="*/ 1504721 w 5426208"/>
              <a:gd name="connsiteY24" fmla="*/ 1129267 h 5913008"/>
              <a:gd name="connsiteX25" fmla="*/ 1919500 w 5426208"/>
              <a:gd name="connsiteY25" fmla="*/ 2458446 h 5913008"/>
              <a:gd name="connsiteX26" fmla="*/ 2511779 w 5426208"/>
              <a:gd name="connsiteY26" fmla="*/ 3626157 h 5913008"/>
              <a:gd name="connsiteX27" fmla="*/ 2507282 w 5426208"/>
              <a:gd name="connsiteY27" fmla="*/ 3792308 h 5913008"/>
              <a:gd name="connsiteX28" fmla="*/ 1259624 w 5426208"/>
              <a:gd name="connsiteY28" fmla="*/ 2279337 h 5913008"/>
              <a:gd name="connsiteX29" fmla="*/ 760003 w 5426208"/>
              <a:gd name="connsiteY29" fmla="*/ 1732582 h 5913008"/>
              <a:gd name="connsiteX30" fmla="*/ 213248 w 5426208"/>
              <a:gd name="connsiteY30" fmla="*/ 1223535 h 5913008"/>
              <a:gd name="connsiteX31" fmla="*/ 213248 w 5426208"/>
              <a:gd name="connsiteY31" fmla="*/ 1355510 h 5913008"/>
              <a:gd name="connsiteX32" fmla="*/ 694015 w 5426208"/>
              <a:gd name="connsiteY32" fmla="*/ 2694116 h 5913008"/>
              <a:gd name="connsiteX33" fmla="*/ 1253280 w 5426208"/>
              <a:gd name="connsiteY33" fmla="*/ 3724076 h 5913008"/>
              <a:gd name="connsiteX34" fmla="*/ 2015715 w 5426208"/>
              <a:gd name="connsiteY34" fmla="*/ 4365378 h 5913008"/>
              <a:gd name="connsiteX35" fmla="*/ 2631307 w 5426208"/>
              <a:gd name="connsiteY35" fmla="*/ 4687831 h 5913008"/>
              <a:gd name="connsiteX36" fmla="*/ 2175214 w 5426208"/>
              <a:gd name="connsiteY36" fmla="*/ 4718634 h 5913008"/>
              <a:gd name="connsiteX37" fmla="*/ 1502268 w 5426208"/>
              <a:gd name="connsiteY37" fmla="*/ 4504601 h 5913008"/>
              <a:gd name="connsiteX38" fmla="*/ 760003 w 5426208"/>
              <a:gd name="connsiteY38" fmla="*/ 3900747 h 5913008"/>
              <a:gd name="connsiteX39" fmla="*/ 260382 w 5426208"/>
              <a:gd name="connsiteY39" fmla="*/ 3005201 h 5913008"/>
              <a:gd name="connsiteX40" fmla="*/ 5859 w 5426208"/>
              <a:gd name="connsiteY40" fmla="*/ 2637555 h 5913008"/>
              <a:gd name="connsiteX41" fmla="*/ 109554 w 5426208"/>
              <a:gd name="connsiteY41" fmla="*/ 3231444 h 5913008"/>
              <a:gd name="connsiteX42" fmla="*/ 420638 w 5426208"/>
              <a:gd name="connsiteY42" fmla="*/ 4636038 h 5913008"/>
              <a:gd name="connsiteX43" fmla="*/ 967661 w 5426208"/>
              <a:gd name="connsiteY43" fmla="*/ 5219489 h 5913008"/>
              <a:gd name="connsiteX44" fmla="*/ 1523574 w 5426208"/>
              <a:gd name="connsiteY44" fmla="*/ 5475023 h 5913008"/>
              <a:gd name="connsiteX45" fmla="*/ 2471273 w 5426208"/>
              <a:gd name="connsiteY45" fmla="*/ 5555175 h 5913008"/>
              <a:gd name="connsiteX46" fmla="*/ 3384948 w 5426208"/>
              <a:gd name="connsiteY46" fmla="*/ 5358649 h 5913008"/>
              <a:gd name="connsiteX47" fmla="*/ 3500869 w 5426208"/>
              <a:gd name="connsiteY47" fmla="*/ 5431790 h 5913008"/>
              <a:gd name="connsiteX48" fmla="*/ 3506134 w 5426208"/>
              <a:gd name="connsiteY48" fmla="*/ 5913008 h 5913008"/>
              <a:gd name="connsiteX0" fmla="*/ 4469964 w 5426208"/>
              <a:gd name="connsiteY0" fmla="*/ 5823370 h 5955105"/>
              <a:gd name="connsiteX1" fmla="*/ 4282215 w 5426208"/>
              <a:gd name="connsiteY1" fmla="*/ 5275615 h 5955105"/>
              <a:gd name="connsiteX2" fmla="*/ 4330110 w 5426208"/>
              <a:gd name="connsiteY2" fmla="*/ 5007556 h 5955105"/>
              <a:gd name="connsiteX3" fmla="*/ 4631881 w 5426208"/>
              <a:gd name="connsiteY3" fmla="*/ 4602570 h 5955105"/>
              <a:gd name="connsiteX4" fmla="*/ 5058626 w 5426208"/>
              <a:gd name="connsiteY4" fmla="*/ 3556345 h 5955105"/>
              <a:gd name="connsiteX5" fmla="*/ 5416844 w 5426208"/>
              <a:gd name="connsiteY5" fmla="*/ 2491116 h 5955105"/>
              <a:gd name="connsiteX6" fmla="*/ 5253752 w 5426208"/>
              <a:gd name="connsiteY6" fmla="*/ 2503316 h 5955105"/>
              <a:gd name="connsiteX7" fmla="*/ 4553133 w 5426208"/>
              <a:gd name="connsiteY7" fmla="*/ 3022833 h 5955105"/>
              <a:gd name="connsiteX8" fmla="*/ 3980892 w 5426208"/>
              <a:gd name="connsiteY8" fmla="*/ 3965986 h 5955105"/>
              <a:gd name="connsiteX9" fmla="*/ 4002122 w 5426208"/>
              <a:gd name="connsiteY9" fmla="*/ 3275888 h 5955105"/>
              <a:gd name="connsiteX10" fmla="*/ 4261463 w 5426208"/>
              <a:gd name="connsiteY10" fmla="*/ 1738674 h 5955105"/>
              <a:gd name="connsiteX11" fmla="*/ 4416873 w 5426208"/>
              <a:gd name="connsiteY11" fmla="*/ 1139134 h 5955105"/>
              <a:gd name="connsiteX12" fmla="*/ 4596120 w 5426208"/>
              <a:gd name="connsiteY12" fmla="*/ 680680 h 5955105"/>
              <a:gd name="connsiteX13" fmla="*/ 4049958 w 5426208"/>
              <a:gd name="connsiteY13" fmla="*/ 954547 h 5955105"/>
              <a:gd name="connsiteX14" fmla="*/ 3488008 w 5426208"/>
              <a:gd name="connsiteY14" fmla="*/ 2070968 h 5955105"/>
              <a:gd name="connsiteX15" fmla="*/ 3287203 w 5426208"/>
              <a:gd name="connsiteY15" fmla="*/ 3164641 h 5955105"/>
              <a:gd name="connsiteX16" fmla="*/ 3292845 w 5426208"/>
              <a:gd name="connsiteY16" fmla="*/ 3848576 h 5955105"/>
              <a:gd name="connsiteX17" fmla="*/ 3192806 w 5426208"/>
              <a:gd name="connsiteY17" fmla="*/ 3598182 h 5955105"/>
              <a:gd name="connsiteX18" fmla="*/ 3006290 w 5426208"/>
              <a:gd name="connsiteY18" fmla="*/ 2728450 h 5955105"/>
              <a:gd name="connsiteX19" fmla="*/ 2437902 w 5426208"/>
              <a:gd name="connsiteY19" fmla="*/ 1384219 h 5955105"/>
              <a:gd name="connsiteX20" fmla="*/ 2116465 w 5426208"/>
              <a:gd name="connsiteY20" fmla="*/ 597914 h 5955105"/>
              <a:gd name="connsiteX21" fmla="*/ 1934158 w 5426208"/>
              <a:gd name="connsiteY21" fmla="*/ 256703 h 5955105"/>
              <a:gd name="connsiteX22" fmla="*/ 1791527 w 5426208"/>
              <a:gd name="connsiteY22" fmla="*/ 45535 h 5955105"/>
              <a:gd name="connsiteX23" fmla="*/ 1504721 w 5426208"/>
              <a:gd name="connsiteY23" fmla="*/ 1171364 h 5955105"/>
              <a:gd name="connsiteX24" fmla="*/ 1919500 w 5426208"/>
              <a:gd name="connsiteY24" fmla="*/ 2500543 h 5955105"/>
              <a:gd name="connsiteX25" fmla="*/ 2511779 w 5426208"/>
              <a:gd name="connsiteY25" fmla="*/ 3668254 h 5955105"/>
              <a:gd name="connsiteX26" fmla="*/ 2507282 w 5426208"/>
              <a:gd name="connsiteY26" fmla="*/ 3834405 h 5955105"/>
              <a:gd name="connsiteX27" fmla="*/ 1259624 w 5426208"/>
              <a:gd name="connsiteY27" fmla="*/ 2321434 h 5955105"/>
              <a:gd name="connsiteX28" fmla="*/ 760003 w 5426208"/>
              <a:gd name="connsiteY28" fmla="*/ 1774679 h 5955105"/>
              <a:gd name="connsiteX29" fmla="*/ 213248 w 5426208"/>
              <a:gd name="connsiteY29" fmla="*/ 1265632 h 5955105"/>
              <a:gd name="connsiteX30" fmla="*/ 213248 w 5426208"/>
              <a:gd name="connsiteY30" fmla="*/ 1397607 h 5955105"/>
              <a:gd name="connsiteX31" fmla="*/ 694015 w 5426208"/>
              <a:gd name="connsiteY31" fmla="*/ 2736213 h 5955105"/>
              <a:gd name="connsiteX32" fmla="*/ 1253280 w 5426208"/>
              <a:gd name="connsiteY32" fmla="*/ 3766173 h 5955105"/>
              <a:gd name="connsiteX33" fmla="*/ 2015715 w 5426208"/>
              <a:gd name="connsiteY33" fmla="*/ 4407475 h 5955105"/>
              <a:gd name="connsiteX34" fmla="*/ 2631307 w 5426208"/>
              <a:gd name="connsiteY34" fmla="*/ 4729928 h 5955105"/>
              <a:gd name="connsiteX35" fmla="*/ 2175214 w 5426208"/>
              <a:gd name="connsiteY35" fmla="*/ 4760731 h 5955105"/>
              <a:gd name="connsiteX36" fmla="*/ 1502268 w 5426208"/>
              <a:gd name="connsiteY36" fmla="*/ 4546698 h 5955105"/>
              <a:gd name="connsiteX37" fmla="*/ 760003 w 5426208"/>
              <a:gd name="connsiteY37" fmla="*/ 3942844 h 5955105"/>
              <a:gd name="connsiteX38" fmla="*/ 260382 w 5426208"/>
              <a:gd name="connsiteY38" fmla="*/ 3047298 h 5955105"/>
              <a:gd name="connsiteX39" fmla="*/ 5859 w 5426208"/>
              <a:gd name="connsiteY39" fmla="*/ 2679652 h 5955105"/>
              <a:gd name="connsiteX40" fmla="*/ 109554 w 5426208"/>
              <a:gd name="connsiteY40" fmla="*/ 3273541 h 5955105"/>
              <a:gd name="connsiteX41" fmla="*/ 420638 w 5426208"/>
              <a:gd name="connsiteY41" fmla="*/ 4678135 h 5955105"/>
              <a:gd name="connsiteX42" fmla="*/ 967661 w 5426208"/>
              <a:gd name="connsiteY42" fmla="*/ 5261586 h 5955105"/>
              <a:gd name="connsiteX43" fmla="*/ 1523574 w 5426208"/>
              <a:gd name="connsiteY43" fmla="*/ 5517120 h 5955105"/>
              <a:gd name="connsiteX44" fmla="*/ 2471273 w 5426208"/>
              <a:gd name="connsiteY44" fmla="*/ 5597272 h 5955105"/>
              <a:gd name="connsiteX45" fmla="*/ 3384948 w 5426208"/>
              <a:gd name="connsiteY45" fmla="*/ 5400746 h 5955105"/>
              <a:gd name="connsiteX46" fmla="*/ 3500869 w 5426208"/>
              <a:gd name="connsiteY46" fmla="*/ 5473887 h 5955105"/>
              <a:gd name="connsiteX47" fmla="*/ 3506134 w 5426208"/>
              <a:gd name="connsiteY47" fmla="*/ 5955105 h 5955105"/>
              <a:gd name="connsiteX0" fmla="*/ 4469964 w 5426208"/>
              <a:gd name="connsiteY0" fmla="*/ 5830286 h 5962021"/>
              <a:gd name="connsiteX1" fmla="*/ 4282215 w 5426208"/>
              <a:gd name="connsiteY1" fmla="*/ 5282531 h 5962021"/>
              <a:gd name="connsiteX2" fmla="*/ 4330110 w 5426208"/>
              <a:gd name="connsiteY2" fmla="*/ 5014472 h 5962021"/>
              <a:gd name="connsiteX3" fmla="*/ 4631881 w 5426208"/>
              <a:gd name="connsiteY3" fmla="*/ 4609486 h 5962021"/>
              <a:gd name="connsiteX4" fmla="*/ 5058626 w 5426208"/>
              <a:gd name="connsiteY4" fmla="*/ 3563261 h 5962021"/>
              <a:gd name="connsiteX5" fmla="*/ 5416844 w 5426208"/>
              <a:gd name="connsiteY5" fmla="*/ 2498032 h 5962021"/>
              <a:gd name="connsiteX6" fmla="*/ 5253752 w 5426208"/>
              <a:gd name="connsiteY6" fmla="*/ 2510232 h 5962021"/>
              <a:gd name="connsiteX7" fmla="*/ 4553133 w 5426208"/>
              <a:gd name="connsiteY7" fmla="*/ 3029749 h 5962021"/>
              <a:gd name="connsiteX8" fmla="*/ 3980892 w 5426208"/>
              <a:gd name="connsiteY8" fmla="*/ 3972902 h 5962021"/>
              <a:gd name="connsiteX9" fmla="*/ 4002122 w 5426208"/>
              <a:gd name="connsiteY9" fmla="*/ 3282804 h 5962021"/>
              <a:gd name="connsiteX10" fmla="*/ 4261463 w 5426208"/>
              <a:gd name="connsiteY10" fmla="*/ 1745590 h 5962021"/>
              <a:gd name="connsiteX11" fmla="*/ 4416873 w 5426208"/>
              <a:gd name="connsiteY11" fmla="*/ 1146050 h 5962021"/>
              <a:gd name="connsiteX12" fmla="*/ 4596120 w 5426208"/>
              <a:gd name="connsiteY12" fmla="*/ 687596 h 5962021"/>
              <a:gd name="connsiteX13" fmla="*/ 4049958 w 5426208"/>
              <a:gd name="connsiteY13" fmla="*/ 961463 h 5962021"/>
              <a:gd name="connsiteX14" fmla="*/ 3488008 w 5426208"/>
              <a:gd name="connsiteY14" fmla="*/ 2077884 h 5962021"/>
              <a:gd name="connsiteX15" fmla="*/ 3287203 w 5426208"/>
              <a:gd name="connsiteY15" fmla="*/ 3171557 h 5962021"/>
              <a:gd name="connsiteX16" fmla="*/ 3292845 w 5426208"/>
              <a:gd name="connsiteY16" fmla="*/ 3855492 h 5962021"/>
              <a:gd name="connsiteX17" fmla="*/ 3192806 w 5426208"/>
              <a:gd name="connsiteY17" fmla="*/ 3605098 h 5962021"/>
              <a:gd name="connsiteX18" fmla="*/ 3006290 w 5426208"/>
              <a:gd name="connsiteY18" fmla="*/ 2735366 h 5962021"/>
              <a:gd name="connsiteX19" fmla="*/ 2437902 w 5426208"/>
              <a:gd name="connsiteY19" fmla="*/ 1391135 h 5962021"/>
              <a:gd name="connsiteX20" fmla="*/ 2116465 w 5426208"/>
              <a:gd name="connsiteY20" fmla="*/ 604830 h 5962021"/>
              <a:gd name="connsiteX21" fmla="*/ 1934158 w 5426208"/>
              <a:gd name="connsiteY21" fmla="*/ 263619 h 5962021"/>
              <a:gd name="connsiteX22" fmla="*/ 1759700 w 5426208"/>
              <a:gd name="connsiteY22" fmla="*/ 44801 h 5962021"/>
              <a:gd name="connsiteX23" fmla="*/ 1504721 w 5426208"/>
              <a:gd name="connsiteY23" fmla="*/ 1178280 h 5962021"/>
              <a:gd name="connsiteX24" fmla="*/ 1919500 w 5426208"/>
              <a:gd name="connsiteY24" fmla="*/ 2507459 h 5962021"/>
              <a:gd name="connsiteX25" fmla="*/ 2511779 w 5426208"/>
              <a:gd name="connsiteY25" fmla="*/ 3675170 h 5962021"/>
              <a:gd name="connsiteX26" fmla="*/ 2507282 w 5426208"/>
              <a:gd name="connsiteY26" fmla="*/ 3841321 h 5962021"/>
              <a:gd name="connsiteX27" fmla="*/ 1259624 w 5426208"/>
              <a:gd name="connsiteY27" fmla="*/ 2328350 h 5962021"/>
              <a:gd name="connsiteX28" fmla="*/ 760003 w 5426208"/>
              <a:gd name="connsiteY28" fmla="*/ 1781595 h 5962021"/>
              <a:gd name="connsiteX29" fmla="*/ 213248 w 5426208"/>
              <a:gd name="connsiteY29" fmla="*/ 1272548 h 5962021"/>
              <a:gd name="connsiteX30" fmla="*/ 213248 w 5426208"/>
              <a:gd name="connsiteY30" fmla="*/ 1404523 h 5962021"/>
              <a:gd name="connsiteX31" fmla="*/ 694015 w 5426208"/>
              <a:gd name="connsiteY31" fmla="*/ 2743129 h 5962021"/>
              <a:gd name="connsiteX32" fmla="*/ 1253280 w 5426208"/>
              <a:gd name="connsiteY32" fmla="*/ 3773089 h 5962021"/>
              <a:gd name="connsiteX33" fmla="*/ 2015715 w 5426208"/>
              <a:gd name="connsiteY33" fmla="*/ 4414391 h 5962021"/>
              <a:gd name="connsiteX34" fmla="*/ 2631307 w 5426208"/>
              <a:gd name="connsiteY34" fmla="*/ 4736844 h 5962021"/>
              <a:gd name="connsiteX35" fmla="*/ 2175214 w 5426208"/>
              <a:gd name="connsiteY35" fmla="*/ 4767647 h 5962021"/>
              <a:gd name="connsiteX36" fmla="*/ 1502268 w 5426208"/>
              <a:gd name="connsiteY36" fmla="*/ 4553614 h 5962021"/>
              <a:gd name="connsiteX37" fmla="*/ 760003 w 5426208"/>
              <a:gd name="connsiteY37" fmla="*/ 3949760 h 5962021"/>
              <a:gd name="connsiteX38" fmla="*/ 260382 w 5426208"/>
              <a:gd name="connsiteY38" fmla="*/ 3054214 h 5962021"/>
              <a:gd name="connsiteX39" fmla="*/ 5859 w 5426208"/>
              <a:gd name="connsiteY39" fmla="*/ 2686568 h 5962021"/>
              <a:gd name="connsiteX40" fmla="*/ 109554 w 5426208"/>
              <a:gd name="connsiteY40" fmla="*/ 3280457 h 5962021"/>
              <a:gd name="connsiteX41" fmla="*/ 420638 w 5426208"/>
              <a:gd name="connsiteY41" fmla="*/ 4685051 h 5962021"/>
              <a:gd name="connsiteX42" fmla="*/ 967661 w 5426208"/>
              <a:gd name="connsiteY42" fmla="*/ 5268502 h 5962021"/>
              <a:gd name="connsiteX43" fmla="*/ 1523574 w 5426208"/>
              <a:gd name="connsiteY43" fmla="*/ 5524036 h 5962021"/>
              <a:gd name="connsiteX44" fmla="*/ 2471273 w 5426208"/>
              <a:gd name="connsiteY44" fmla="*/ 5604188 h 5962021"/>
              <a:gd name="connsiteX45" fmla="*/ 3384948 w 5426208"/>
              <a:gd name="connsiteY45" fmla="*/ 5407662 h 5962021"/>
              <a:gd name="connsiteX46" fmla="*/ 3500869 w 5426208"/>
              <a:gd name="connsiteY46" fmla="*/ 5480803 h 5962021"/>
              <a:gd name="connsiteX47" fmla="*/ 3506134 w 5426208"/>
              <a:gd name="connsiteY47" fmla="*/ 5962021 h 5962021"/>
              <a:gd name="connsiteX0" fmla="*/ 4469964 w 5426208"/>
              <a:gd name="connsiteY0" fmla="*/ 5848022 h 5979757"/>
              <a:gd name="connsiteX1" fmla="*/ 4282215 w 5426208"/>
              <a:gd name="connsiteY1" fmla="*/ 5300267 h 5979757"/>
              <a:gd name="connsiteX2" fmla="*/ 4330110 w 5426208"/>
              <a:gd name="connsiteY2" fmla="*/ 5032208 h 5979757"/>
              <a:gd name="connsiteX3" fmla="*/ 4631881 w 5426208"/>
              <a:gd name="connsiteY3" fmla="*/ 4627222 h 5979757"/>
              <a:gd name="connsiteX4" fmla="*/ 5058626 w 5426208"/>
              <a:gd name="connsiteY4" fmla="*/ 3580997 h 5979757"/>
              <a:gd name="connsiteX5" fmla="*/ 5416844 w 5426208"/>
              <a:gd name="connsiteY5" fmla="*/ 2515768 h 5979757"/>
              <a:gd name="connsiteX6" fmla="*/ 5253752 w 5426208"/>
              <a:gd name="connsiteY6" fmla="*/ 2527968 h 5979757"/>
              <a:gd name="connsiteX7" fmla="*/ 4553133 w 5426208"/>
              <a:gd name="connsiteY7" fmla="*/ 3047485 h 5979757"/>
              <a:gd name="connsiteX8" fmla="*/ 3980892 w 5426208"/>
              <a:gd name="connsiteY8" fmla="*/ 3990638 h 5979757"/>
              <a:gd name="connsiteX9" fmla="*/ 4002122 w 5426208"/>
              <a:gd name="connsiteY9" fmla="*/ 3300540 h 5979757"/>
              <a:gd name="connsiteX10" fmla="*/ 4261463 w 5426208"/>
              <a:gd name="connsiteY10" fmla="*/ 1763326 h 5979757"/>
              <a:gd name="connsiteX11" fmla="*/ 4416873 w 5426208"/>
              <a:gd name="connsiteY11" fmla="*/ 1163786 h 5979757"/>
              <a:gd name="connsiteX12" fmla="*/ 4596120 w 5426208"/>
              <a:gd name="connsiteY12" fmla="*/ 705332 h 5979757"/>
              <a:gd name="connsiteX13" fmla="*/ 4049958 w 5426208"/>
              <a:gd name="connsiteY13" fmla="*/ 979199 h 5979757"/>
              <a:gd name="connsiteX14" fmla="*/ 3488008 w 5426208"/>
              <a:gd name="connsiteY14" fmla="*/ 2095620 h 5979757"/>
              <a:gd name="connsiteX15" fmla="*/ 3287203 w 5426208"/>
              <a:gd name="connsiteY15" fmla="*/ 3189293 h 5979757"/>
              <a:gd name="connsiteX16" fmla="*/ 3292845 w 5426208"/>
              <a:gd name="connsiteY16" fmla="*/ 3873228 h 5979757"/>
              <a:gd name="connsiteX17" fmla="*/ 3192806 w 5426208"/>
              <a:gd name="connsiteY17" fmla="*/ 3622834 h 5979757"/>
              <a:gd name="connsiteX18" fmla="*/ 3006290 w 5426208"/>
              <a:gd name="connsiteY18" fmla="*/ 2753102 h 5979757"/>
              <a:gd name="connsiteX19" fmla="*/ 2437902 w 5426208"/>
              <a:gd name="connsiteY19" fmla="*/ 1408871 h 5979757"/>
              <a:gd name="connsiteX20" fmla="*/ 1934158 w 5426208"/>
              <a:gd name="connsiteY20" fmla="*/ 281355 h 5979757"/>
              <a:gd name="connsiteX21" fmla="*/ 1759700 w 5426208"/>
              <a:gd name="connsiteY21" fmla="*/ 62537 h 5979757"/>
              <a:gd name="connsiteX22" fmla="*/ 1504721 w 5426208"/>
              <a:gd name="connsiteY22" fmla="*/ 1196016 h 5979757"/>
              <a:gd name="connsiteX23" fmla="*/ 1919500 w 5426208"/>
              <a:gd name="connsiteY23" fmla="*/ 2525195 h 5979757"/>
              <a:gd name="connsiteX24" fmla="*/ 2511779 w 5426208"/>
              <a:gd name="connsiteY24" fmla="*/ 3692906 h 5979757"/>
              <a:gd name="connsiteX25" fmla="*/ 2507282 w 5426208"/>
              <a:gd name="connsiteY25" fmla="*/ 3859057 h 5979757"/>
              <a:gd name="connsiteX26" fmla="*/ 1259624 w 5426208"/>
              <a:gd name="connsiteY26" fmla="*/ 2346086 h 5979757"/>
              <a:gd name="connsiteX27" fmla="*/ 760003 w 5426208"/>
              <a:gd name="connsiteY27" fmla="*/ 1799331 h 5979757"/>
              <a:gd name="connsiteX28" fmla="*/ 213248 w 5426208"/>
              <a:gd name="connsiteY28" fmla="*/ 1290284 h 5979757"/>
              <a:gd name="connsiteX29" fmla="*/ 213248 w 5426208"/>
              <a:gd name="connsiteY29" fmla="*/ 1422259 h 5979757"/>
              <a:gd name="connsiteX30" fmla="*/ 694015 w 5426208"/>
              <a:gd name="connsiteY30" fmla="*/ 2760865 h 5979757"/>
              <a:gd name="connsiteX31" fmla="*/ 1253280 w 5426208"/>
              <a:gd name="connsiteY31" fmla="*/ 3790825 h 5979757"/>
              <a:gd name="connsiteX32" fmla="*/ 2015715 w 5426208"/>
              <a:gd name="connsiteY32" fmla="*/ 4432127 h 5979757"/>
              <a:gd name="connsiteX33" fmla="*/ 2631307 w 5426208"/>
              <a:gd name="connsiteY33" fmla="*/ 4754580 h 5979757"/>
              <a:gd name="connsiteX34" fmla="*/ 2175214 w 5426208"/>
              <a:gd name="connsiteY34" fmla="*/ 4785383 h 5979757"/>
              <a:gd name="connsiteX35" fmla="*/ 1502268 w 5426208"/>
              <a:gd name="connsiteY35" fmla="*/ 4571350 h 5979757"/>
              <a:gd name="connsiteX36" fmla="*/ 760003 w 5426208"/>
              <a:gd name="connsiteY36" fmla="*/ 3967496 h 5979757"/>
              <a:gd name="connsiteX37" fmla="*/ 260382 w 5426208"/>
              <a:gd name="connsiteY37" fmla="*/ 3071950 h 5979757"/>
              <a:gd name="connsiteX38" fmla="*/ 5859 w 5426208"/>
              <a:gd name="connsiteY38" fmla="*/ 2704304 h 5979757"/>
              <a:gd name="connsiteX39" fmla="*/ 109554 w 5426208"/>
              <a:gd name="connsiteY39" fmla="*/ 3298193 h 5979757"/>
              <a:gd name="connsiteX40" fmla="*/ 420638 w 5426208"/>
              <a:gd name="connsiteY40" fmla="*/ 4702787 h 5979757"/>
              <a:gd name="connsiteX41" fmla="*/ 967661 w 5426208"/>
              <a:gd name="connsiteY41" fmla="*/ 5286238 h 5979757"/>
              <a:gd name="connsiteX42" fmla="*/ 1523574 w 5426208"/>
              <a:gd name="connsiteY42" fmla="*/ 5541772 h 5979757"/>
              <a:gd name="connsiteX43" fmla="*/ 2471273 w 5426208"/>
              <a:gd name="connsiteY43" fmla="*/ 5621924 h 5979757"/>
              <a:gd name="connsiteX44" fmla="*/ 3384948 w 5426208"/>
              <a:gd name="connsiteY44" fmla="*/ 5425398 h 5979757"/>
              <a:gd name="connsiteX45" fmla="*/ 3500869 w 5426208"/>
              <a:gd name="connsiteY45" fmla="*/ 5498539 h 5979757"/>
              <a:gd name="connsiteX46" fmla="*/ 3506134 w 5426208"/>
              <a:gd name="connsiteY46" fmla="*/ 5979757 h 5979757"/>
              <a:gd name="connsiteX0" fmla="*/ 4469964 w 5426208"/>
              <a:gd name="connsiteY0" fmla="*/ 5848022 h 5979757"/>
              <a:gd name="connsiteX1" fmla="*/ 4282215 w 5426208"/>
              <a:gd name="connsiteY1" fmla="*/ 5300267 h 5979757"/>
              <a:gd name="connsiteX2" fmla="*/ 4330110 w 5426208"/>
              <a:gd name="connsiteY2" fmla="*/ 5032208 h 5979757"/>
              <a:gd name="connsiteX3" fmla="*/ 4631881 w 5426208"/>
              <a:gd name="connsiteY3" fmla="*/ 4627222 h 5979757"/>
              <a:gd name="connsiteX4" fmla="*/ 5058626 w 5426208"/>
              <a:gd name="connsiteY4" fmla="*/ 3580997 h 5979757"/>
              <a:gd name="connsiteX5" fmla="*/ 5416844 w 5426208"/>
              <a:gd name="connsiteY5" fmla="*/ 2515768 h 5979757"/>
              <a:gd name="connsiteX6" fmla="*/ 5253752 w 5426208"/>
              <a:gd name="connsiteY6" fmla="*/ 2527968 h 5979757"/>
              <a:gd name="connsiteX7" fmla="*/ 4553133 w 5426208"/>
              <a:gd name="connsiteY7" fmla="*/ 3047485 h 5979757"/>
              <a:gd name="connsiteX8" fmla="*/ 3980892 w 5426208"/>
              <a:gd name="connsiteY8" fmla="*/ 3990638 h 5979757"/>
              <a:gd name="connsiteX9" fmla="*/ 4002122 w 5426208"/>
              <a:gd name="connsiteY9" fmla="*/ 3300540 h 5979757"/>
              <a:gd name="connsiteX10" fmla="*/ 4261463 w 5426208"/>
              <a:gd name="connsiteY10" fmla="*/ 1763326 h 5979757"/>
              <a:gd name="connsiteX11" fmla="*/ 4416873 w 5426208"/>
              <a:gd name="connsiteY11" fmla="*/ 1163786 h 5979757"/>
              <a:gd name="connsiteX12" fmla="*/ 4596120 w 5426208"/>
              <a:gd name="connsiteY12" fmla="*/ 705332 h 5979757"/>
              <a:gd name="connsiteX13" fmla="*/ 4049958 w 5426208"/>
              <a:gd name="connsiteY13" fmla="*/ 979199 h 5979757"/>
              <a:gd name="connsiteX14" fmla="*/ 3488008 w 5426208"/>
              <a:gd name="connsiteY14" fmla="*/ 2095620 h 5979757"/>
              <a:gd name="connsiteX15" fmla="*/ 3287203 w 5426208"/>
              <a:gd name="connsiteY15" fmla="*/ 3189293 h 5979757"/>
              <a:gd name="connsiteX16" fmla="*/ 3292845 w 5426208"/>
              <a:gd name="connsiteY16" fmla="*/ 3873228 h 5979757"/>
              <a:gd name="connsiteX17" fmla="*/ 3192806 w 5426208"/>
              <a:gd name="connsiteY17" fmla="*/ 3622834 h 5979757"/>
              <a:gd name="connsiteX18" fmla="*/ 2964295 w 5426208"/>
              <a:gd name="connsiteY18" fmla="*/ 2747898 h 5979757"/>
              <a:gd name="connsiteX19" fmla="*/ 2437902 w 5426208"/>
              <a:gd name="connsiteY19" fmla="*/ 1408871 h 5979757"/>
              <a:gd name="connsiteX20" fmla="*/ 1934158 w 5426208"/>
              <a:gd name="connsiteY20" fmla="*/ 281355 h 5979757"/>
              <a:gd name="connsiteX21" fmla="*/ 1759700 w 5426208"/>
              <a:gd name="connsiteY21" fmla="*/ 62537 h 5979757"/>
              <a:gd name="connsiteX22" fmla="*/ 1504721 w 5426208"/>
              <a:gd name="connsiteY22" fmla="*/ 1196016 h 5979757"/>
              <a:gd name="connsiteX23" fmla="*/ 1919500 w 5426208"/>
              <a:gd name="connsiteY23" fmla="*/ 2525195 h 5979757"/>
              <a:gd name="connsiteX24" fmla="*/ 2511779 w 5426208"/>
              <a:gd name="connsiteY24" fmla="*/ 3692906 h 5979757"/>
              <a:gd name="connsiteX25" fmla="*/ 2507282 w 5426208"/>
              <a:gd name="connsiteY25" fmla="*/ 3859057 h 5979757"/>
              <a:gd name="connsiteX26" fmla="*/ 1259624 w 5426208"/>
              <a:gd name="connsiteY26" fmla="*/ 2346086 h 5979757"/>
              <a:gd name="connsiteX27" fmla="*/ 760003 w 5426208"/>
              <a:gd name="connsiteY27" fmla="*/ 1799331 h 5979757"/>
              <a:gd name="connsiteX28" fmla="*/ 213248 w 5426208"/>
              <a:gd name="connsiteY28" fmla="*/ 1290284 h 5979757"/>
              <a:gd name="connsiteX29" fmla="*/ 213248 w 5426208"/>
              <a:gd name="connsiteY29" fmla="*/ 1422259 h 5979757"/>
              <a:gd name="connsiteX30" fmla="*/ 694015 w 5426208"/>
              <a:gd name="connsiteY30" fmla="*/ 2760865 h 5979757"/>
              <a:gd name="connsiteX31" fmla="*/ 1253280 w 5426208"/>
              <a:gd name="connsiteY31" fmla="*/ 3790825 h 5979757"/>
              <a:gd name="connsiteX32" fmla="*/ 2015715 w 5426208"/>
              <a:gd name="connsiteY32" fmla="*/ 4432127 h 5979757"/>
              <a:gd name="connsiteX33" fmla="*/ 2631307 w 5426208"/>
              <a:gd name="connsiteY33" fmla="*/ 4754580 h 5979757"/>
              <a:gd name="connsiteX34" fmla="*/ 2175214 w 5426208"/>
              <a:gd name="connsiteY34" fmla="*/ 4785383 h 5979757"/>
              <a:gd name="connsiteX35" fmla="*/ 1502268 w 5426208"/>
              <a:gd name="connsiteY35" fmla="*/ 4571350 h 5979757"/>
              <a:gd name="connsiteX36" fmla="*/ 760003 w 5426208"/>
              <a:gd name="connsiteY36" fmla="*/ 3967496 h 5979757"/>
              <a:gd name="connsiteX37" fmla="*/ 260382 w 5426208"/>
              <a:gd name="connsiteY37" fmla="*/ 3071950 h 5979757"/>
              <a:gd name="connsiteX38" fmla="*/ 5859 w 5426208"/>
              <a:gd name="connsiteY38" fmla="*/ 2704304 h 5979757"/>
              <a:gd name="connsiteX39" fmla="*/ 109554 w 5426208"/>
              <a:gd name="connsiteY39" fmla="*/ 3298193 h 5979757"/>
              <a:gd name="connsiteX40" fmla="*/ 420638 w 5426208"/>
              <a:gd name="connsiteY40" fmla="*/ 4702787 h 5979757"/>
              <a:gd name="connsiteX41" fmla="*/ 967661 w 5426208"/>
              <a:gd name="connsiteY41" fmla="*/ 5286238 h 5979757"/>
              <a:gd name="connsiteX42" fmla="*/ 1523574 w 5426208"/>
              <a:gd name="connsiteY42" fmla="*/ 5541772 h 5979757"/>
              <a:gd name="connsiteX43" fmla="*/ 2471273 w 5426208"/>
              <a:gd name="connsiteY43" fmla="*/ 5621924 h 5979757"/>
              <a:gd name="connsiteX44" fmla="*/ 3384948 w 5426208"/>
              <a:gd name="connsiteY44" fmla="*/ 5425398 h 5979757"/>
              <a:gd name="connsiteX45" fmla="*/ 3500869 w 5426208"/>
              <a:gd name="connsiteY45" fmla="*/ 5498539 h 5979757"/>
              <a:gd name="connsiteX46" fmla="*/ 3506134 w 5426208"/>
              <a:gd name="connsiteY46" fmla="*/ 5979757 h 5979757"/>
              <a:gd name="connsiteX0" fmla="*/ 4469964 w 5426208"/>
              <a:gd name="connsiteY0" fmla="*/ 5848022 h 5979757"/>
              <a:gd name="connsiteX1" fmla="*/ 4282215 w 5426208"/>
              <a:gd name="connsiteY1" fmla="*/ 5300267 h 5979757"/>
              <a:gd name="connsiteX2" fmla="*/ 4330110 w 5426208"/>
              <a:gd name="connsiteY2" fmla="*/ 5032208 h 5979757"/>
              <a:gd name="connsiteX3" fmla="*/ 4631881 w 5426208"/>
              <a:gd name="connsiteY3" fmla="*/ 4627222 h 5979757"/>
              <a:gd name="connsiteX4" fmla="*/ 5058626 w 5426208"/>
              <a:gd name="connsiteY4" fmla="*/ 3580997 h 5979757"/>
              <a:gd name="connsiteX5" fmla="*/ 5416844 w 5426208"/>
              <a:gd name="connsiteY5" fmla="*/ 2515768 h 5979757"/>
              <a:gd name="connsiteX6" fmla="*/ 5253752 w 5426208"/>
              <a:gd name="connsiteY6" fmla="*/ 2527968 h 5979757"/>
              <a:gd name="connsiteX7" fmla="*/ 4553133 w 5426208"/>
              <a:gd name="connsiteY7" fmla="*/ 3047485 h 5979757"/>
              <a:gd name="connsiteX8" fmla="*/ 3980892 w 5426208"/>
              <a:gd name="connsiteY8" fmla="*/ 3990638 h 5979757"/>
              <a:gd name="connsiteX9" fmla="*/ 4002122 w 5426208"/>
              <a:gd name="connsiteY9" fmla="*/ 3300540 h 5979757"/>
              <a:gd name="connsiteX10" fmla="*/ 4261463 w 5426208"/>
              <a:gd name="connsiteY10" fmla="*/ 1763326 h 5979757"/>
              <a:gd name="connsiteX11" fmla="*/ 4416873 w 5426208"/>
              <a:gd name="connsiteY11" fmla="*/ 1163786 h 5979757"/>
              <a:gd name="connsiteX12" fmla="*/ 4596120 w 5426208"/>
              <a:gd name="connsiteY12" fmla="*/ 705332 h 5979757"/>
              <a:gd name="connsiteX13" fmla="*/ 4049958 w 5426208"/>
              <a:gd name="connsiteY13" fmla="*/ 979199 h 5979757"/>
              <a:gd name="connsiteX14" fmla="*/ 3488008 w 5426208"/>
              <a:gd name="connsiteY14" fmla="*/ 2095620 h 5979757"/>
              <a:gd name="connsiteX15" fmla="*/ 3287203 w 5426208"/>
              <a:gd name="connsiteY15" fmla="*/ 3189293 h 5979757"/>
              <a:gd name="connsiteX16" fmla="*/ 3292845 w 5426208"/>
              <a:gd name="connsiteY16" fmla="*/ 3873228 h 5979757"/>
              <a:gd name="connsiteX17" fmla="*/ 3192806 w 5426208"/>
              <a:gd name="connsiteY17" fmla="*/ 3622834 h 5979757"/>
              <a:gd name="connsiteX18" fmla="*/ 2932473 w 5426208"/>
              <a:gd name="connsiteY18" fmla="*/ 2740246 h 5979757"/>
              <a:gd name="connsiteX19" fmla="*/ 2437902 w 5426208"/>
              <a:gd name="connsiteY19" fmla="*/ 1408871 h 5979757"/>
              <a:gd name="connsiteX20" fmla="*/ 1934158 w 5426208"/>
              <a:gd name="connsiteY20" fmla="*/ 281355 h 5979757"/>
              <a:gd name="connsiteX21" fmla="*/ 1759700 w 5426208"/>
              <a:gd name="connsiteY21" fmla="*/ 62537 h 5979757"/>
              <a:gd name="connsiteX22" fmla="*/ 1504721 w 5426208"/>
              <a:gd name="connsiteY22" fmla="*/ 1196016 h 5979757"/>
              <a:gd name="connsiteX23" fmla="*/ 1919500 w 5426208"/>
              <a:gd name="connsiteY23" fmla="*/ 2525195 h 5979757"/>
              <a:gd name="connsiteX24" fmla="*/ 2511779 w 5426208"/>
              <a:gd name="connsiteY24" fmla="*/ 3692906 h 5979757"/>
              <a:gd name="connsiteX25" fmla="*/ 2507282 w 5426208"/>
              <a:gd name="connsiteY25" fmla="*/ 3859057 h 5979757"/>
              <a:gd name="connsiteX26" fmla="*/ 1259624 w 5426208"/>
              <a:gd name="connsiteY26" fmla="*/ 2346086 h 5979757"/>
              <a:gd name="connsiteX27" fmla="*/ 760003 w 5426208"/>
              <a:gd name="connsiteY27" fmla="*/ 1799331 h 5979757"/>
              <a:gd name="connsiteX28" fmla="*/ 213248 w 5426208"/>
              <a:gd name="connsiteY28" fmla="*/ 1290284 h 5979757"/>
              <a:gd name="connsiteX29" fmla="*/ 213248 w 5426208"/>
              <a:gd name="connsiteY29" fmla="*/ 1422259 h 5979757"/>
              <a:gd name="connsiteX30" fmla="*/ 694015 w 5426208"/>
              <a:gd name="connsiteY30" fmla="*/ 2760865 h 5979757"/>
              <a:gd name="connsiteX31" fmla="*/ 1253280 w 5426208"/>
              <a:gd name="connsiteY31" fmla="*/ 3790825 h 5979757"/>
              <a:gd name="connsiteX32" fmla="*/ 2015715 w 5426208"/>
              <a:gd name="connsiteY32" fmla="*/ 4432127 h 5979757"/>
              <a:gd name="connsiteX33" fmla="*/ 2631307 w 5426208"/>
              <a:gd name="connsiteY33" fmla="*/ 4754580 h 5979757"/>
              <a:gd name="connsiteX34" fmla="*/ 2175214 w 5426208"/>
              <a:gd name="connsiteY34" fmla="*/ 4785383 h 5979757"/>
              <a:gd name="connsiteX35" fmla="*/ 1502268 w 5426208"/>
              <a:gd name="connsiteY35" fmla="*/ 4571350 h 5979757"/>
              <a:gd name="connsiteX36" fmla="*/ 760003 w 5426208"/>
              <a:gd name="connsiteY36" fmla="*/ 3967496 h 5979757"/>
              <a:gd name="connsiteX37" fmla="*/ 260382 w 5426208"/>
              <a:gd name="connsiteY37" fmla="*/ 3071950 h 5979757"/>
              <a:gd name="connsiteX38" fmla="*/ 5859 w 5426208"/>
              <a:gd name="connsiteY38" fmla="*/ 2704304 h 5979757"/>
              <a:gd name="connsiteX39" fmla="*/ 109554 w 5426208"/>
              <a:gd name="connsiteY39" fmla="*/ 3298193 h 5979757"/>
              <a:gd name="connsiteX40" fmla="*/ 420638 w 5426208"/>
              <a:gd name="connsiteY40" fmla="*/ 4702787 h 5979757"/>
              <a:gd name="connsiteX41" fmla="*/ 967661 w 5426208"/>
              <a:gd name="connsiteY41" fmla="*/ 5286238 h 5979757"/>
              <a:gd name="connsiteX42" fmla="*/ 1523574 w 5426208"/>
              <a:gd name="connsiteY42" fmla="*/ 5541772 h 5979757"/>
              <a:gd name="connsiteX43" fmla="*/ 2471273 w 5426208"/>
              <a:gd name="connsiteY43" fmla="*/ 5621924 h 5979757"/>
              <a:gd name="connsiteX44" fmla="*/ 3384948 w 5426208"/>
              <a:gd name="connsiteY44" fmla="*/ 5425398 h 5979757"/>
              <a:gd name="connsiteX45" fmla="*/ 3500869 w 5426208"/>
              <a:gd name="connsiteY45" fmla="*/ 5498539 h 5979757"/>
              <a:gd name="connsiteX46" fmla="*/ 3506134 w 5426208"/>
              <a:gd name="connsiteY46" fmla="*/ 5979757 h 5979757"/>
              <a:gd name="connsiteX0" fmla="*/ 4469964 w 5426208"/>
              <a:gd name="connsiteY0" fmla="*/ 5848036 h 5979771"/>
              <a:gd name="connsiteX1" fmla="*/ 4282215 w 5426208"/>
              <a:gd name="connsiteY1" fmla="*/ 5300281 h 5979771"/>
              <a:gd name="connsiteX2" fmla="*/ 4330110 w 5426208"/>
              <a:gd name="connsiteY2" fmla="*/ 5032222 h 5979771"/>
              <a:gd name="connsiteX3" fmla="*/ 4631881 w 5426208"/>
              <a:gd name="connsiteY3" fmla="*/ 4627236 h 5979771"/>
              <a:gd name="connsiteX4" fmla="*/ 5058626 w 5426208"/>
              <a:gd name="connsiteY4" fmla="*/ 3581011 h 5979771"/>
              <a:gd name="connsiteX5" fmla="*/ 5416844 w 5426208"/>
              <a:gd name="connsiteY5" fmla="*/ 2515782 h 5979771"/>
              <a:gd name="connsiteX6" fmla="*/ 5253752 w 5426208"/>
              <a:gd name="connsiteY6" fmla="*/ 2527982 h 5979771"/>
              <a:gd name="connsiteX7" fmla="*/ 4553133 w 5426208"/>
              <a:gd name="connsiteY7" fmla="*/ 3047499 h 5979771"/>
              <a:gd name="connsiteX8" fmla="*/ 3980892 w 5426208"/>
              <a:gd name="connsiteY8" fmla="*/ 3990652 h 5979771"/>
              <a:gd name="connsiteX9" fmla="*/ 4002122 w 5426208"/>
              <a:gd name="connsiteY9" fmla="*/ 3300554 h 5979771"/>
              <a:gd name="connsiteX10" fmla="*/ 4261463 w 5426208"/>
              <a:gd name="connsiteY10" fmla="*/ 1763340 h 5979771"/>
              <a:gd name="connsiteX11" fmla="*/ 4416873 w 5426208"/>
              <a:gd name="connsiteY11" fmla="*/ 1163800 h 5979771"/>
              <a:gd name="connsiteX12" fmla="*/ 4596120 w 5426208"/>
              <a:gd name="connsiteY12" fmla="*/ 705346 h 5979771"/>
              <a:gd name="connsiteX13" fmla="*/ 4049958 w 5426208"/>
              <a:gd name="connsiteY13" fmla="*/ 979213 h 5979771"/>
              <a:gd name="connsiteX14" fmla="*/ 3488008 w 5426208"/>
              <a:gd name="connsiteY14" fmla="*/ 2095634 h 5979771"/>
              <a:gd name="connsiteX15" fmla="*/ 3287203 w 5426208"/>
              <a:gd name="connsiteY15" fmla="*/ 3189307 h 5979771"/>
              <a:gd name="connsiteX16" fmla="*/ 3292845 w 5426208"/>
              <a:gd name="connsiteY16" fmla="*/ 3873242 h 5979771"/>
              <a:gd name="connsiteX17" fmla="*/ 3192806 w 5426208"/>
              <a:gd name="connsiteY17" fmla="*/ 3622848 h 5979771"/>
              <a:gd name="connsiteX18" fmla="*/ 2932473 w 5426208"/>
              <a:gd name="connsiteY18" fmla="*/ 2740260 h 5979771"/>
              <a:gd name="connsiteX19" fmla="*/ 2399382 w 5426208"/>
              <a:gd name="connsiteY19" fmla="*/ 1409403 h 5979771"/>
              <a:gd name="connsiteX20" fmla="*/ 1934158 w 5426208"/>
              <a:gd name="connsiteY20" fmla="*/ 281369 h 5979771"/>
              <a:gd name="connsiteX21" fmla="*/ 1759700 w 5426208"/>
              <a:gd name="connsiteY21" fmla="*/ 62551 h 5979771"/>
              <a:gd name="connsiteX22" fmla="*/ 1504721 w 5426208"/>
              <a:gd name="connsiteY22" fmla="*/ 1196030 h 5979771"/>
              <a:gd name="connsiteX23" fmla="*/ 1919500 w 5426208"/>
              <a:gd name="connsiteY23" fmla="*/ 2525209 h 5979771"/>
              <a:gd name="connsiteX24" fmla="*/ 2511779 w 5426208"/>
              <a:gd name="connsiteY24" fmla="*/ 3692920 h 5979771"/>
              <a:gd name="connsiteX25" fmla="*/ 2507282 w 5426208"/>
              <a:gd name="connsiteY25" fmla="*/ 3859071 h 5979771"/>
              <a:gd name="connsiteX26" fmla="*/ 1259624 w 5426208"/>
              <a:gd name="connsiteY26" fmla="*/ 2346100 h 5979771"/>
              <a:gd name="connsiteX27" fmla="*/ 760003 w 5426208"/>
              <a:gd name="connsiteY27" fmla="*/ 1799345 h 5979771"/>
              <a:gd name="connsiteX28" fmla="*/ 213248 w 5426208"/>
              <a:gd name="connsiteY28" fmla="*/ 1290298 h 5979771"/>
              <a:gd name="connsiteX29" fmla="*/ 213248 w 5426208"/>
              <a:gd name="connsiteY29" fmla="*/ 1422273 h 5979771"/>
              <a:gd name="connsiteX30" fmla="*/ 694015 w 5426208"/>
              <a:gd name="connsiteY30" fmla="*/ 2760879 h 5979771"/>
              <a:gd name="connsiteX31" fmla="*/ 1253280 w 5426208"/>
              <a:gd name="connsiteY31" fmla="*/ 3790839 h 5979771"/>
              <a:gd name="connsiteX32" fmla="*/ 2015715 w 5426208"/>
              <a:gd name="connsiteY32" fmla="*/ 4432141 h 5979771"/>
              <a:gd name="connsiteX33" fmla="*/ 2631307 w 5426208"/>
              <a:gd name="connsiteY33" fmla="*/ 4754594 h 5979771"/>
              <a:gd name="connsiteX34" fmla="*/ 2175214 w 5426208"/>
              <a:gd name="connsiteY34" fmla="*/ 4785397 h 5979771"/>
              <a:gd name="connsiteX35" fmla="*/ 1502268 w 5426208"/>
              <a:gd name="connsiteY35" fmla="*/ 4571364 h 5979771"/>
              <a:gd name="connsiteX36" fmla="*/ 760003 w 5426208"/>
              <a:gd name="connsiteY36" fmla="*/ 3967510 h 5979771"/>
              <a:gd name="connsiteX37" fmla="*/ 260382 w 5426208"/>
              <a:gd name="connsiteY37" fmla="*/ 3071964 h 5979771"/>
              <a:gd name="connsiteX38" fmla="*/ 5859 w 5426208"/>
              <a:gd name="connsiteY38" fmla="*/ 2704318 h 5979771"/>
              <a:gd name="connsiteX39" fmla="*/ 109554 w 5426208"/>
              <a:gd name="connsiteY39" fmla="*/ 3298207 h 5979771"/>
              <a:gd name="connsiteX40" fmla="*/ 420638 w 5426208"/>
              <a:gd name="connsiteY40" fmla="*/ 4702801 h 5979771"/>
              <a:gd name="connsiteX41" fmla="*/ 967661 w 5426208"/>
              <a:gd name="connsiteY41" fmla="*/ 5286252 h 5979771"/>
              <a:gd name="connsiteX42" fmla="*/ 1523574 w 5426208"/>
              <a:gd name="connsiteY42" fmla="*/ 5541786 h 5979771"/>
              <a:gd name="connsiteX43" fmla="*/ 2471273 w 5426208"/>
              <a:gd name="connsiteY43" fmla="*/ 5621938 h 5979771"/>
              <a:gd name="connsiteX44" fmla="*/ 3384948 w 5426208"/>
              <a:gd name="connsiteY44" fmla="*/ 5425412 h 5979771"/>
              <a:gd name="connsiteX45" fmla="*/ 3500869 w 5426208"/>
              <a:gd name="connsiteY45" fmla="*/ 5498553 h 5979771"/>
              <a:gd name="connsiteX46" fmla="*/ 3506134 w 5426208"/>
              <a:gd name="connsiteY46" fmla="*/ 5979771 h 5979771"/>
              <a:gd name="connsiteX0" fmla="*/ 4469964 w 5426208"/>
              <a:gd name="connsiteY0" fmla="*/ 5831812 h 5963547"/>
              <a:gd name="connsiteX1" fmla="*/ 4282215 w 5426208"/>
              <a:gd name="connsiteY1" fmla="*/ 5284057 h 5963547"/>
              <a:gd name="connsiteX2" fmla="*/ 4330110 w 5426208"/>
              <a:gd name="connsiteY2" fmla="*/ 5015998 h 5963547"/>
              <a:gd name="connsiteX3" fmla="*/ 4631881 w 5426208"/>
              <a:gd name="connsiteY3" fmla="*/ 4611012 h 5963547"/>
              <a:gd name="connsiteX4" fmla="*/ 5058626 w 5426208"/>
              <a:gd name="connsiteY4" fmla="*/ 3564787 h 5963547"/>
              <a:gd name="connsiteX5" fmla="*/ 5416844 w 5426208"/>
              <a:gd name="connsiteY5" fmla="*/ 2499558 h 5963547"/>
              <a:gd name="connsiteX6" fmla="*/ 5253752 w 5426208"/>
              <a:gd name="connsiteY6" fmla="*/ 2511758 h 5963547"/>
              <a:gd name="connsiteX7" fmla="*/ 4553133 w 5426208"/>
              <a:gd name="connsiteY7" fmla="*/ 3031275 h 5963547"/>
              <a:gd name="connsiteX8" fmla="*/ 3980892 w 5426208"/>
              <a:gd name="connsiteY8" fmla="*/ 3974428 h 5963547"/>
              <a:gd name="connsiteX9" fmla="*/ 4002122 w 5426208"/>
              <a:gd name="connsiteY9" fmla="*/ 3284330 h 5963547"/>
              <a:gd name="connsiteX10" fmla="*/ 4261463 w 5426208"/>
              <a:gd name="connsiteY10" fmla="*/ 1747116 h 5963547"/>
              <a:gd name="connsiteX11" fmla="*/ 4416873 w 5426208"/>
              <a:gd name="connsiteY11" fmla="*/ 1147576 h 5963547"/>
              <a:gd name="connsiteX12" fmla="*/ 4596120 w 5426208"/>
              <a:gd name="connsiteY12" fmla="*/ 689122 h 5963547"/>
              <a:gd name="connsiteX13" fmla="*/ 4049958 w 5426208"/>
              <a:gd name="connsiteY13" fmla="*/ 962989 h 5963547"/>
              <a:gd name="connsiteX14" fmla="*/ 3488008 w 5426208"/>
              <a:gd name="connsiteY14" fmla="*/ 2079410 h 5963547"/>
              <a:gd name="connsiteX15" fmla="*/ 3287203 w 5426208"/>
              <a:gd name="connsiteY15" fmla="*/ 3173083 h 5963547"/>
              <a:gd name="connsiteX16" fmla="*/ 3292845 w 5426208"/>
              <a:gd name="connsiteY16" fmla="*/ 3857018 h 5963547"/>
              <a:gd name="connsiteX17" fmla="*/ 3192806 w 5426208"/>
              <a:gd name="connsiteY17" fmla="*/ 3606624 h 5963547"/>
              <a:gd name="connsiteX18" fmla="*/ 2932473 w 5426208"/>
              <a:gd name="connsiteY18" fmla="*/ 2724036 h 5963547"/>
              <a:gd name="connsiteX19" fmla="*/ 2399382 w 5426208"/>
              <a:gd name="connsiteY19" fmla="*/ 1393179 h 5963547"/>
              <a:gd name="connsiteX20" fmla="*/ 1918061 w 5426208"/>
              <a:gd name="connsiteY20" fmla="*/ 334605 h 5963547"/>
              <a:gd name="connsiteX21" fmla="*/ 1759700 w 5426208"/>
              <a:gd name="connsiteY21" fmla="*/ 46327 h 5963547"/>
              <a:gd name="connsiteX22" fmla="*/ 1504721 w 5426208"/>
              <a:gd name="connsiteY22" fmla="*/ 1179806 h 5963547"/>
              <a:gd name="connsiteX23" fmla="*/ 1919500 w 5426208"/>
              <a:gd name="connsiteY23" fmla="*/ 2508985 h 5963547"/>
              <a:gd name="connsiteX24" fmla="*/ 2511779 w 5426208"/>
              <a:gd name="connsiteY24" fmla="*/ 3676696 h 5963547"/>
              <a:gd name="connsiteX25" fmla="*/ 2507282 w 5426208"/>
              <a:gd name="connsiteY25" fmla="*/ 3842847 h 5963547"/>
              <a:gd name="connsiteX26" fmla="*/ 1259624 w 5426208"/>
              <a:gd name="connsiteY26" fmla="*/ 2329876 h 5963547"/>
              <a:gd name="connsiteX27" fmla="*/ 760003 w 5426208"/>
              <a:gd name="connsiteY27" fmla="*/ 1783121 h 5963547"/>
              <a:gd name="connsiteX28" fmla="*/ 213248 w 5426208"/>
              <a:gd name="connsiteY28" fmla="*/ 1274074 h 5963547"/>
              <a:gd name="connsiteX29" fmla="*/ 213248 w 5426208"/>
              <a:gd name="connsiteY29" fmla="*/ 1406049 h 5963547"/>
              <a:gd name="connsiteX30" fmla="*/ 694015 w 5426208"/>
              <a:gd name="connsiteY30" fmla="*/ 2744655 h 5963547"/>
              <a:gd name="connsiteX31" fmla="*/ 1253280 w 5426208"/>
              <a:gd name="connsiteY31" fmla="*/ 3774615 h 5963547"/>
              <a:gd name="connsiteX32" fmla="*/ 2015715 w 5426208"/>
              <a:gd name="connsiteY32" fmla="*/ 4415917 h 5963547"/>
              <a:gd name="connsiteX33" fmla="*/ 2631307 w 5426208"/>
              <a:gd name="connsiteY33" fmla="*/ 4738370 h 5963547"/>
              <a:gd name="connsiteX34" fmla="*/ 2175214 w 5426208"/>
              <a:gd name="connsiteY34" fmla="*/ 4769173 h 5963547"/>
              <a:gd name="connsiteX35" fmla="*/ 1502268 w 5426208"/>
              <a:gd name="connsiteY35" fmla="*/ 4555140 h 5963547"/>
              <a:gd name="connsiteX36" fmla="*/ 760003 w 5426208"/>
              <a:gd name="connsiteY36" fmla="*/ 3951286 h 5963547"/>
              <a:gd name="connsiteX37" fmla="*/ 260382 w 5426208"/>
              <a:gd name="connsiteY37" fmla="*/ 3055740 h 5963547"/>
              <a:gd name="connsiteX38" fmla="*/ 5859 w 5426208"/>
              <a:gd name="connsiteY38" fmla="*/ 2688094 h 5963547"/>
              <a:gd name="connsiteX39" fmla="*/ 109554 w 5426208"/>
              <a:gd name="connsiteY39" fmla="*/ 3281983 h 5963547"/>
              <a:gd name="connsiteX40" fmla="*/ 420638 w 5426208"/>
              <a:gd name="connsiteY40" fmla="*/ 4686577 h 5963547"/>
              <a:gd name="connsiteX41" fmla="*/ 967661 w 5426208"/>
              <a:gd name="connsiteY41" fmla="*/ 5270028 h 5963547"/>
              <a:gd name="connsiteX42" fmla="*/ 1523574 w 5426208"/>
              <a:gd name="connsiteY42" fmla="*/ 5525562 h 5963547"/>
              <a:gd name="connsiteX43" fmla="*/ 2471273 w 5426208"/>
              <a:gd name="connsiteY43" fmla="*/ 5605714 h 5963547"/>
              <a:gd name="connsiteX44" fmla="*/ 3384948 w 5426208"/>
              <a:gd name="connsiteY44" fmla="*/ 5409188 h 5963547"/>
              <a:gd name="connsiteX45" fmla="*/ 3500869 w 5426208"/>
              <a:gd name="connsiteY45" fmla="*/ 5482329 h 5963547"/>
              <a:gd name="connsiteX46" fmla="*/ 3506134 w 5426208"/>
              <a:gd name="connsiteY46" fmla="*/ 5963547 h 5963547"/>
              <a:gd name="connsiteX0" fmla="*/ 4469964 w 5426208"/>
              <a:gd name="connsiteY0" fmla="*/ 5831812 h 5963547"/>
              <a:gd name="connsiteX1" fmla="*/ 4282215 w 5426208"/>
              <a:gd name="connsiteY1" fmla="*/ 5284057 h 5963547"/>
              <a:gd name="connsiteX2" fmla="*/ 4330110 w 5426208"/>
              <a:gd name="connsiteY2" fmla="*/ 5015998 h 5963547"/>
              <a:gd name="connsiteX3" fmla="*/ 4631881 w 5426208"/>
              <a:gd name="connsiteY3" fmla="*/ 4611012 h 5963547"/>
              <a:gd name="connsiteX4" fmla="*/ 5058626 w 5426208"/>
              <a:gd name="connsiteY4" fmla="*/ 3564787 h 5963547"/>
              <a:gd name="connsiteX5" fmla="*/ 5416844 w 5426208"/>
              <a:gd name="connsiteY5" fmla="*/ 2499558 h 5963547"/>
              <a:gd name="connsiteX6" fmla="*/ 5253752 w 5426208"/>
              <a:gd name="connsiteY6" fmla="*/ 2511758 h 5963547"/>
              <a:gd name="connsiteX7" fmla="*/ 4553133 w 5426208"/>
              <a:gd name="connsiteY7" fmla="*/ 3031275 h 5963547"/>
              <a:gd name="connsiteX8" fmla="*/ 3980892 w 5426208"/>
              <a:gd name="connsiteY8" fmla="*/ 3974428 h 5963547"/>
              <a:gd name="connsiteX9" fmla="*/ 4002122 w 5426208"/>
              <a:gd name="connsiteY9" fmla="*/ 3284330 h 5963547"/>
              <a:gd name="connsiteX10" fmla="*/ 4261463 w 5426208"/>
              <a:gd name="connsiteY10" fmla="*/ 1747116 h 5963547"/>
              <a:gd name="connsiteX11" fmla="*/ 4416873 w 5426208"/>
              <a:gd name="connsiteY11" fmla="*/ 1147576 h 5963547"/>
              <a:gd name="connsiteX12" fmla="*/ 4484533 w 5426208"/>
              <a:gd name="connsiteY12" fmla="*/ 653647 h 5963547"/>
              <a:gd name="connsiteX13" fmla="*/ 4049958 w 5426208"/>
              <a:gd name="connsiteY13" fmla="*/ 962989 h 5963547"/>
              <a:gd name="connsiteX14" fmla="*/ 3488008 w 5426208"/>
              <a:gd name="connsiteY14" fmla="*/ 2079410 h 5963547"/>
              <a:gd name="connsiteX15" fmla="*/ 3287203 w 5426208"/>
              <a:gd name="connsiteY15" fmla="*/ 3173083 h 5963547"/>
              <a:gd name="connsiteX16" fmla="*/ 3292845 w 5426208"/>
              <a:gd name="connsiteY16" fmla="*/ 3857018 h 5963547"/>
              <a:gd name="connsiteX17" fmla="*/ 3192806 w 5426208"/>
              <a:gd name="connsiteY17" fmla="*/ 3606624 h 5963547"/>
              <a:gd name="connsiteX18" fmla="*/ 2932473 w 5426208"/>
              <a:gd name="connsiteY18" fmla="*/ 2724036 h 5963547"/>
              <a:gd name="connsiteX19" fmla="*/ 2399382 w 5426208"/>
              <a:gd name="connsiteY19" fmla="*/ 1393179 h 5963547"/>
              <a:gd name="connsiteX20" fmla="*/ 1918061 w 5426208"/>
              <a:gd name="connsiteY20" fmla="*/ 334605 h 5963547"/>
              <a:gd name="connsiteX21" fmla="*/ 1759700 w 5426208"/>
              <a:gd name="connsiteY21" fmla="*/ 46327 h 5963547"/>
              <a:gd name="connsiteX22" fmla="*/ 1504721 w 5426208"/>
              <a:gd name="connsiteY22" fmla="*/ 1179806 h 5963547"/>
              <a:gd name="connsiteX23" fmla="*/ 1919500 w 5426208"/>
              <a:gd name="connsiteY23" fmla="*/ 2508985 h 5963547"/>
              <a:gd name="connsiteX24" fmla="*/ 2511779 w 5426208"/>
              <a:gd name="connsiteY24" fmla="*/ 3676696 h 5963547"/>
              <a:gd name="connsiteX25" fmla="*/ 2507282 w 5426208"/>
              <a:gd name="connsiteY25" fmla="*/ 3842847 h 5963547"/>
              <a:gd name="connsiteX26" fmla="*/ 1259624 w 5426208"/>
              <a:gd name="connsiteY26" fmla="*/ 2329876 h 5963547"/>
              <a:gd name="connsiteX27" fmla="*/ 760003 w 5426208"/>
              <a:gd name="connsiteY27" fmla="*/ 1783121 h 5963547"/>
              <a:gd name="connsiteX28" fmla="*/ 213248 w 5426208"/>
              <a:gd name="connsiteY28" fmla="*/ 1274074 h 5963547"/>
              <a:gd name="connsiteX29" fmla="*/ 213248 w 5426208"/>
              <a:gd name="connsiteY29" fmla="*/ 1406049 h 5963547"/>
              <a:gd name="connsiteX30" fmla="*/ 694015 w 5426208"/>
              <a:gd name="connsiteY30" fmla="*/ 2744655 h 5963547"/>
              <a:gd name="connsiteX31" fmla="*/ 1253280 w 5426208"/>
              <a:gd name="connsiteY31" fmla="*/ 3774615 h 5963547"/>
              <a:gd name="connsiteX32" fmla="*/ 2015715 w 5426208"/>
              <a:gd name="connsiteY32" fmla="*/ 4415917 h 5963547"/>
              <a:gd name="connsiteX33" fmla="*/ 2631307 w 5426208"/>
              <a:gd name="connsiteY33" fmla="*/ 4738370 h 5963547"/>
              <a:gd name="connsiteX34" fmla="*/ 2175214 w 5426208"/>
              <a:gd name="connsiteY34" fmla="*/ 4769173 h 5963547"/>
              <a:gd name="connsiteX35" fmla="*/ 1502268 w 5426208"/>
              <a:gd name="connsiteY35" fmla="*/ 4555140 h 5963547"/>
              <a:gd name="connsiteX36" fmla="*/ 760003 w 5426208"/>
              <a:gd name="connsiteY36" fmla="*/ 3951286 h 5963547"/>
              <a:gd name="connsiteX37" fmla="*/ 260382 w 5426208"/>
              <a:gd name="connsiteY37" fmla="*/ 3055740 h 5963547"/>
              <a:gd name="connsiteX38" fmla="*/ 5859 w 5426208"/>
              <a:gd name="connsiteY38" fmla="*/ 2688094 h 5963547"/>
              <a:gd name="connsiteX39" fmla="*/ 109554 w 5426208"/>
              <a:gd name="connsiteY39" fmla="*/ 3281983 h 5963547"/>
              <a:gd name="connsiteX40" fmla="*/ 420638 w 5426208"/>
              <a:gd name="connsiteY40" fmla="*/ 4686577 h 5963547"/>
              <a:gd name="connsiteX41" fmla="*/ 967661 w 5426208"/>
              <a:gd name="connsiteY41" fmla="*/ 5270028 h 5963547"/>
              <a:gd name="connsiteX42" fmla="*/ 1523574 w 5426208"/>
              <a:gd name="connsiteY42" fmla="*/ 5525562 h 5963547"/>
              <a:gd name="connsiteX43" fmla="*/ 2471273 w 5426208"/>
              <a:gd name="connsiteY43" fmla="*/ 5605714 h 5963547"/>
              <a:gd name="connsiteX44" fmla="*/ 3384948 w 5426208"/>
              <a:gd name="connsiteY44" fmla="*/ 5409188 h 5963547"/>
              <a:gd name="connsiteX45" fmla="*/ 3500869 w 5426208"/>
              <a:gd name="connsiteY45" fmla="*/ 5482329 h 5963547"/>
              <a:gd name="connsiteX46" fmla="*/ 3506134 w 5426208"/>
              <a:gd name="connsiteY46" fmla="*/ 5963547 h 5963547"/>
              <a:gd name="connsiteX0" fmla="*/ 4469964 w 5426208"/>
              <a:gd name="connsiteY0" fmla="*/ 5831812 h 5963547"/>
              <a:gd name="connsiteX1" fmla="*/ 4282215 w 5426208"/>
              <a:gd name="connsiteY1" fmla="*/ 5284057 h 5963547"/>
              <a:gd name="connsiteX2" fmla="*/ 4330110 w 5426208"/>
              <a:gd name="connsiteY2" fmla="*/ 5015998 h 5963547"/>
              <a:gd name="connsiteX3" fmla="*/ 4631881 w 5426208"/>
              <a:gd name="connsiteY3" fmla="*/ 4611012 h 5963547"/>
              <a:gd name="connsiteX4" fmla="*/ 5058626 w 5426208"/>
              <a:gd name="connsiteY4" fmla="*/ 3564787 h 5963547"/>
              <a:gd name="connsiteX5" fmla="*/ 5416844 w 5426208"/>
              <a:gd name="connsiteY5" fmla="*/ 2499558 h 5963547"/>
              <a:gd name="connsiteX6" fmla="*/ 5253752 w 5426208"/>
              <a:gd name="connsiteY6" fmla="*/ 2511758 h 5963547"/>
              <a:gd name="connsiteX7" fmla="*/ 4553133 w 5426208"/>
              <a:gd name="connsiteY7" fmla="*/ 3031275 h 5963547"/>
              <a:gd name="connsiteX8" fmla="*/ 3980892 w 5426208"/>
              <a:gd name="connsiteY8" fmla="*/ 3974428 h 5963547"/>
              <a:gd name="connsiteX9" fmla="*/ 4002122 w 5426208"/>
              <a:gd name="connsiteY9" fmla="*/ 3284330 h 5963547"/>
              <a:gd name="connsiteX10" fmla="*/ 4261463 w 5426208"/>
              <a:gd name="connsiteY10" fmla="*/ 1747116 h 5963547"/>
              <a:gd name="connsiteX11" fmla="*/ 4416873 w 5426208"/>
              <a:gd name="connsiteY11" fmla="*/ 1147576 h 5963547"/>
              <a:gd name="connsiteX12" fmla="*/ 4484533 w 5426208"/>
              <a:gd name="connsiteY12" fmla="*/ 653647 h 5963547"/>
              <a:gd name="connsiteX13" fmla="*/ 4049958 w 5426208"/>
              <a:gd name="connsiteY13" fmla="*/ 962989 h 5963547"/>
              <a:gd name="connsiteX14" fmla="*/ 3488008 w 5426208"/>
              <a:gd name="connsiteY14" fmla="*/ 2079410 h 5963547"/>
              <a:gd name="connsiteX15" fmla="*/ 3287203 w 5426208"/>
              <a:gd name="connsiteY15" fmla="*/ 3173083 h 5963547"/>
              <a:gd name="connsiteX16" fmla="*/ 3292845 w 5426208"/>
              <a:gd name="connsiteY16" fmla="*/ 3857018 h 5963547"/>
              <a:gd name="connsiteX17" fmla="*/ 3192806 w 5426208"/>
              <a:gd name="connsiteY17" fmla="*/ 3606624 h 5963547"/>
              <a:gd name="connsiteX18" fmla="*/ 2932473 w 5426208"/>
              <a:gd name="connsiteY18" fmla="*/ 2724036 h 5963547"/>
              <a:gd name="connsiteX19" fmla="*/ 2399382 w 5426208"/>
              <a:gd name="connsiteY19" fmla="*/ 1393179 h 5963547"/>
              <a:gd name="connsiteX20" fmla="*/ 1918061 w 5426208"/>
              <a:gd name="connsiteY20" fmla="*/ 334605 h 5963547"/>
              <a:gd name="connsiteX21" fmla="*/ 1759700 w 5426208"/>
              <a:gd name="connsiteY21" fmla="*/ 46327 h 5963547"/>
              <a:gd name="connsiteX22" fmla="*/ 1504721 w 5426208"/>
              <a:gd name="connsiteY22" fmla="*/ 1179806 h 5963547"/>
              <a:gd name="connsiteX23" fmla="*/ 1919500 w 5426208"/>
              <a:gd name="connsiteY23" fmla="*/ 2508985 h 5963547"/>
              <a:gd name="connsiteX24" fmla="*/ 2511779 w 5426208"/>
              <a:gd name="connsiteY24" fmla="*/ 3676696 h 5963547"/>
              <a:gd name="connsiteX25" fmla="*/ 2507282 w 5426208"/>
              <a:gd name="connsiteY25" fmla="*/ 3842847 h 5963547"/>
              <a:gd name="connsiteX26" fmla="*/ 1259624 w 5426208"/>
              <a:gd name="connsiteY26" fmla="*/ 2329876 h 5963547"/>
              <a:gd name="connsiteX27" fmla="*/ 760003 w 5426208"/>
              <a:gd name="connsiteY27" fmla="*/ 1783121 h 5963547"/>
              <a:gd name="connsiteX28" fmla="*/ 213248 w 5426208"/>
              <a:gd name="connsiteY28" fmla="*/ 1274074 h 5963547"/>
              <a:gd name="connsiteX29" fmla="*/ 213248 w 5426208"/>
              <a:gd name="connsiteY29" fmla="*/ 1406049 h 5963547"/>
              <a:gd name="connsiteX30" fmla="*/ 694015 w 5426208"/>
              <a:gd name="connsiteY30" fmla="*/ 2744655 h 5963547"/>
              <a:gd name="connsiteX31" fmla="*/ 1253280 w 5426208"/>
              <a:gd name="connsiteY31" fmla="*/ 3774615 h 5963547"/>
              <a:gd name="connsiteX32" fmla="*/ 2015715 w 5426208"/>
              <a:gd name="connsiteY32" fmla="*/ 4415917 h 5963547"/>
              <a:gd name="connsiteX33" fmla="*/ 2631307 w 5426208"/>
              <a:gd name="connsiteY33" fmla="*/ 4738370 h 5963547"/>
              <a:gd name="connsiteX34" fmla="*/ 2175214 w 5426208"/>
              <a:gd name="connsiteY34" fmla="*/ 4769173 h 5963547"/>
              <a:gd name="connsiteX35" fmla="*/ 1502268 w 5426208"/>
              <a:gd name="connsiteY35" fmla="*/ 4555140 h 5963547"/>
              <a:gd name="connsiteX36" fmla="*/ 760003 w 5426208"/>
              <a:gd name="connsiteY36" fmla="*/ 3951286 h 5963547"/>
              <a:gd name="connsiteX37" fmla="*/ 260382 w 5426208"/>
              <a:gd name="connsiteY37" fmla="*/ 3055740 h 5963547"/>
              <a:gd name="connsiteX38" fmla="*/ 5859 w 5426208"/>
              <a:gd name="connsiteY38" fmla="*/ 2688094 h 5963547"/>
              <a:gd name="connsiteX39" fmla="*/ 109554 w 5426208"/>
              <a:gd name="connsiteY39" fmla="*/ 3281983 h 5963547"/>
              <a:gd name="connsiteX40" fmla="*/ 420638 w 5426208"/>
              <a:gd name="connsiteY40" fmla="*/ 4686577 h 5963547"/>
              <a:gd name="connsiteX41" fmla="*/ 967661 w 5426208"/>
              <a:gd name="connsiteY41" fmla="*/ 5270028 h 5963547"/>
              <a:gd name="connsiteX42" fmla="*/ 1523574 w 5426208"/>
              <a:gd name="connsiteY42" fmla="*/ 5525562 h 5963547"/>
              <a:gd name="connsiteX43" fmla="*/ 2471273 w 5426208"/>
              <a:gd name="connsiteY43" fmla="*/ 5605714 h 5963547"/>
              <a:gd name="connsiteX44" fmla="*/ 3384948 w 5426208"/>
              <a:gd name="connsiteY44" fmla="*/ 5409188 h 5963547"/>
              <a:gd name="connsiteX45" fmla="*/ 3500869 w 5426208"/>
              <a:gd name="connsiteY45" fmla="*/ 5482329 h 5963547"/>
              <a:gd name="connsiteX46" fmla="*/ 3506134 w 5426208"/>
              <a:gd name="connsiteY46" fmla="*/ 5963547 h 5963547"/>
              <a:gd name="connsiteX0" fmla="*/ 4469964 w 5426208"/>
              <a:gd name="connsiteY0" fmla="*/ 5831812 h 5963547"/>
              <a:gd name="connsiteX1" fmla="*/ 4282215 w 5426208"/>
              <a:gd name="connsiteY1" fmla="*/ 5284057 h 5963547"/>
              <a:gd name="connsiteX2" fmla="*/ 4330110 w 5426208"/>
              <a:gd name="connsiteY2" fmla="*/ 5015998 h 5963547"/>
              <a:gd name="connsiteX3" fmla="*/ 4631881 w 5426208"/>
              <a:gd name="connsiteY3" fmla="*/ 4611012 h 5963547"/>
              <a:gd name="connsiteX4" fmla="*/ 5058626 w 5426208"/>
              <a:gd name="connsiteY4" fmla="*/ 3564787 h 5963547"/>
              <a:gd name="connsiteX5" fmla="*/ 5416844 w 5426208"/>
              <a:gd name="connsiteY5" fmla="*/ 2499558 h 5963547"/>
              <a:gd name="connsiteX6" fmla="*/ 5253752 w 5426208"/>
              <a:gd name="connsiteY6" fmla="*/ 2511758 h 5963547"/>
              <a:gd name="connsiteX7" fmla="*/ 4553133 w 5426208"/>
              <a:gd name="connsiteY7" fmla="*/ 3031275 h 5963547"/>
              <a:gd name="connsiteX8" fmla="*/ 3980892 w 5426208"/>
              <a:gd name="connsiteY8" fmla="*/ 3974428 h 5963547"/>
              <a:gd name="connsiteX9" fmla="*/ 4002122 w 5426208"/>
              <a:gd name="connsiteY9" fmla="*/ 3284330 h 5963547"/>
              <a:gd name="connsiteX10" fmla="*/ 4261463 w 5426208"/>
              <a:gd name="connsiteY10" fmla="*/ 1747116 h 5963547"/>
              <a:gd name="connsiteX11" fmla="*/ 4416873 w 5426208"/>
              <a:gd name="connsiteY11" fmla="*/ 1147576 h 5963547"/>
              <a:gd name="connsiteX12" fmla="*/ 4484533 w 5426208"/>
              <a:gd name="connsiteY12" fmla="*/ 653647 h 5963547"/>
              <a:gd name="connsiteX13" fmla="*/ 4063391 w 5426208"/>
              <a:gd name="connsiteY13" fmla="*/ 1013087 h 5963547"/>
              <a:gd name="connsiteX14" fmla="*/ 3488008 w 5426208"/>
              <a:gd name="connsiteY14" fmla="*/ 2079410 h 5963547"/>
              <a:gd name="connsiteX15" fmla="*/ 3287203 w 5426208"/>
              <a:gd name="connsiteY15" fmla="*/ 3173083 h 5963547"/>
              <a:gd name="connsiteX16" fmla="*/ 3292845 w 5426208"/>
              <a:gd name="connsiteY16" fmla="*/ 3857018 h 5963547"/>
              <a:gd name="connsiteX17" fmla="*/ 3192806 w 5426208"/>
              <a:gd name="connsiteY17" fmla="*/ 3606624 h 5963547"/>
              <a:gd name="connsiteX18" fmla="*/ 2932473 w 5426208"/>
              <a:gd name="connsiteY18" fmla="*/ 2724036 h 5963547"/>
              <a:gd name="connsiteX19" fmla="*/ 2399382 w 5426208"/>
              <a:gd name="connsiteY19" fmla="*/ 1393179 h 5963547"/>
              <a:gd name="connsiteX20" fmla="*/ 1918061 w 5426208"/>
              <a:gd name="connsiteY20" fmla="*/ 334605 h 5963547"/>
              <a:gd name="connsiteX21" fmla="*/ 1759700 w 5426208"/>
              <a:gd name="connsiteY21" fmla="*/ 46327 h 5963547"/>
              <a:gd name="connsiteX22" fmla="*/ 1504721 w 5426208"/>
              <a:gd name="connsiteY22" fmla="*/ 1179806 h 5963547"/>
              <a:gd name="connsiteX23" fmla="*/ 1919500 w 5426208"/>
              <a:gd name="connsiteY23" fmla="*/ 2508985 h 5963547"/>
              <a:gd name="connsiteX24" fmla="*/ 2511779 w 5426208"/>
              <a:gd name="connsiteY24" fmla="*/ 3676696 h 5963547"/>
              <a:gd name="connsiteX25" fmla="*/ 2507282 w 5426208"/>
              <a:gd name="connsiteY25" fmla="*/ 3842847 h 5963547"/>
              <a:gd name="connsiteX26" fmla="*/ 1259624 w 5426208"/>
              <a:gd name="connsiteY26" fmla="*/ 2329876 h 5963547"/>
              <a:gd name="connsiteX27" fmla="*/ 760003 w 5426208"/>
              <a:gd name="connsiteY27" fmla="*/ 1783121 h 5963547"/>
              <a:gd name="connsiteX28" fmla="*/ 213248 w 5426208"/>
              <a:gd name="connsiteY28" fmla="*/ 1274074 h 5963547"/>
              <a:gd name="connsiteX29" fmla="*/ 213248 w 5426208"/>
              <a:gd name="connsiteY29" fmla="*/ 1406049 h 5963547"/>
              <a:gd name="connsiteX30" fmla="*/ 694015 w 5426208"/>
              <a:gd name="connsiteY30" fmla="*/ 2744655 h 5963547"/>
              <a:gd name="connsiteX31" fmla="*/ 1253280 w 5426208"/>
              <a:gd name="connsiteY31" fmla="*/ 3774615 h 5963547"/>
              <a:gd name="connsiteX32" fmla="*/ 2015715 w 5426208"/>
              <a:gd name="connsiteY32" fmla="*/ 4415917 h 5963547"/>
              <a:gd name="connsiteX33" fmla="*/ 2631307 w 5426208"/>
              <a:gd name="connsiteY33" fmla="*/ 4738370 h 5963547"/>
              <a:gd name="connsiteX34" fmla="*/ 2175214 w 5426208"/>
              <a:gd name="connsiteY34" fmla="*/ 4769173 h 5963547"/>
              <a:gd name="connsiteX35" fmla="*/ 1502268 w 5426208"/>
              <a:gd name="connsiteY35" fmla="*/ 4555140 h 5963547"/>
              <a:gd name="connsiteX36" fmla="*/ 760003 w 5426208"/>
              <a:gd name="connsiteY36" fmla="*/ 3951286 h 5963547"/>
              <a:gd name="connsiteX37" fmla="*/ 260382 w 5426208"/>
              <a:gd name="connsiteY37" fmla="*/ 3055740 h 5963547"/>
              <a:gd name="connsiteX38" fmla="*/ 5859 w 5426208"/>
              <a:gd name="connsiteY38" fmla="*/ 2688094 h 5963547"/>
              <a:gd name="connsiteX39" fmla="*/ 109554 w 5426208"/>
              <a:gd name="connsiteY39" fmla="*/ 3281983 h 5963547"/>
              <a:gd name="connsiteX40" fmla="*/ 420638 w 5426208"/>
              <a:gd name="connsiteY40" fmla="*/ 4686577 h 5963547"/>
              <a:gd name="connsiteX41" fmla="*/ 967661 w 5426208"/>
              <a:gd name="connsiteY41" fmla="*/ 5270028 h 5963547"/>
              <a:gd name="connsiteX42" fmla="*/ 1523574 w 5426208"/>
              <a:gd name="connsiteY42" fmla="*/ 5525562 h 5963547"/>
              <a:gd name="connsiteX43" fmla="*/ 2471273 w 5426208"/>
              <a:gd name="connsiteY43" fmla="*/ 5605714 h 5963547"/>
              <a:gd name="connsiteX44" fmla="*/ 3384948 w 5426208"/>
              <a:gd name="connsiteY44" fmla="*/ 5409188 h 5963547"/>
              <a:gd name="connsiteX45" fmla="*/ 3500869 w 5426208"/>
              <a:gd name="connsiteY45" fmla="*/ 5482329 h 5963547"/>
              <a:gd name="connsiteX46" fmla="*/ 3506134 w 5426208"/>
              <a:gd name="connsiteY46" fmla="*/ 5963547 h 5963547"/>
              <a:gd name="connsiteX0" fmla="*/ 4469964 w 5426208"/>
              <a:gd name="connsiteY0" fmla="*/ 5831812 h 5963547"/>
              <a:gd name="connsiteX1" fmla="*/ 4282215 w 5426208"/>
              <a:gd name="connsiteY1" fmla="*/ 5284057 h 5963547"/>
              <a:gd name="connsiteX2" fmla="*/ 4330110 w 5426208"/>
              <a:gd name="connsiteY2" fmla="*/ 5015998 h 5963547"/>
              <a:gd name="connsiteX3" fmla="*/ 4631881 w 5426208"/>
              <a:gd name="connsiteY3" fmla="*/ 4611012 h 5963547"/>
              <a:gd name="connsiteX4" fmla="*/ 5058626 w 5426208"/>
              <a:gd name="connsiteY4" fmla="*/ 3564787 h 5963547"/>
              <a:gd name="connsiteX5" fmla="*/ 5416844 w 5426208"/>
              <a:gd name="connsiteY5" fmla="*/ 2499558 h 5963547"/>
              <a:gd name="connsiteX6" fmla="*/ 5253752 w 5426208"/>
              <a:gd name="connsiteY6" fmla="*/ 2511758 h 5963547"/>
              <a:gd name="connsiteX7" fmla="*/ 4553133 w 5426208"/>
              <a:gd name="connsiteY7" fmla="*/ 3031275 h 5963547"/>
              <a:gd name="connsiteX8" fmla="*/ 3980892 w 5426208"/>
              <a:gd name="connsiteY8" fmla="*/ 3974428 h 5963547"/>
              <a:gd name="connsiteX9" fmla="*/ 4002122 w 5426208"/>
              <a:gd name="connsiteY9" fmla="*/ 3284330 h 5963547"/>
              <a:gd name="connsiteX10" fmla="*/ 4281760 w 5426208"/>
              <a:gd name="connsiteY10" fmla="*/ 1853260 h 5963547"/>
              <a:gd name="connsiteX11" fmla="*/ 4416873 w 5426208"/>
              <a:gd name="connsiteY11" fmla="*/ 1147576 h 5963547"/>
              <a:gd name="connsiteX12" fmla="*/ 4484533 w 5426208"/>
              <a:gd name="connsiteY12" fmla="*/ 653647 h 5963547"/>
              <a:gd name="connsiteX13" fmla="*/ 4063391 w 5426208"/>
              <a:gd name="connsiteY13" fmla="*/ 1013087 h 5963547"/>
              <a:gd name="connsiteX14" fmla="*/ 3488008 w 5426208"/>
              <a:gd name="connsiteY14" fmla="*/ 2079410 h 5963547"/>
              <a:gd name="connsiteX15" fmla="*/ 3287203 w 5426208"/>
              <a:gd name="connsiteY15" fmla="*/ 3173083 h 5963547"/>
              <a:gd name="connsiteX16" fmla="*/ 3292845 w 5426208"/>
              <a:gd name="connsiteY16" fmla="*/ 3857018 h 5963547"/>
              <a:gd name="connsiteX17" fmla="*/ 3192806 w 5426208"/>
              <a:gd name="connsiteY17" fmla="*/ 3606624 h 5963547"/>
              <a:gd name="connsiteX18" fmla="*/ 2932473 w 5426208"/>
              <a:gd name="connsiteY18" fmla="*/ 2724036 h 5963547"/>
              <a:gd name="connsiteX19" fmla="*/ 2399382 w 5426208"/>
              <a:gd name="connsiteY19" fmla="*/ 1393179 h 5963547"/>
              <a:gd name="connsiteX20" fmla="*/ 1918061 w 5426208"/>
              <a:gd name="connsiteY20" fmla="*/ 334605 h 5963547"/>
              <a:gd name="connsiteX21" fmla="*/ 1759700 w 5426208"/>
              <a:gd name="connsiteY21" fmla="*/ 46327 h 5963547"/>
              <a:gd name="connsiteX22" fmla="*/ 1504721 w 5426208"/>
              <a:gd name="connsiteY22" fmla="*/ 1179806 h 5963547"/>
              <a:gd name="connsiteX23" fmla="*/ 1919500 w 5426208"/>
              <a:gd name="connsiteY23" fmla="*/ 2508985 h 5963547"/>
              <a:gd name="connsiteX24" fmla="*/ 2511779 w 5426208"/>
              <a:gd name="connsiteY24" fmla="*/ 3676696 h 5963547"/>
              <a:gd name="connsiteX25" fmla="*/ 2507282 w 5426208"/>
              <a:gd name="connsiteY25" fmla="*/ 3842847 h 5963547"/>
              <a:gd name="connsiteX26" fmla="*/ 1259624 w 5426208"/>
              <a:gd name="connsiteY26" fmla="*/ 2329876 h 5963547"/>
              <a:gd name="connsiteX27" fmla="*/ 760003 w 5426208"/>
              <a:gd name="connsiteY27" fmla="*/ 1783121 h 5963547"/>
              <a:gd name="connsiteX28" fmla="*/ 213248 w 5426208"/>
              <a:gd name="connsiteY28" fmla="*/ 1274074 h 5963547"/>
              <a:gd name="connsiteX29" fmla="*/ 213248 w 5426208"/>
              <a:gd name="connsiteY29" fmla="*/ 1406049 h 5963547"/>
              <a:gd name="connsiteX30" fmla="*/ 694015 w 5426208"/>
              <a:gd name="connsiteY30" fmla="*/ 2744655 h 5963547"/>
              <a:gd name="connsiteX31" fmla="*/ 1253280 w 5426208"/>
              <a:gd name="connsiteY31" fmla="*/ 3774615 h 5963547"/>
              <a:gd name="connsiteX32" fmla="*/ 2015715 w 5426208"/>
              <a:gd name="connsiteY32" fmla="*/ 4415917 h 5963547"/>
              <a:gd name="connsiteX33" fmla="*/ 2631307 w 5426208"/>
              <a:gd name="connsiteY33" fmla="*/ 4738370 h 5963547"/>
              <a:gd name="connsiteX34" fmla="*/ 2175214 w 5426208"/>
              <a:gd name="connsiteY34" fmla="*/ 4769173 h 5963547"/>
              <a:gd name="connsiteX35" fmla="*/ 1502268 w 5426208"/>
              <a:gd name="connsiteY35" fmla="*/ 4555140 h 5963547"/>
              <a:gd name="connsiteX36" fmla="*/ 760003 w 5426208"/>
              <a:gd name="connsiteY36" fmla="*/ 3951286 h 5963547"/>
              <a:gd name="connsiteX37" fmla="*/ 260382 w 5426208"/>
              <a:gd name="connsiteY37" fmla="*/ 3055740 h 5963547"/>
              <a:gd name="connsiteX38" fmla="*/ 5859 w 5426208"/>
              <a:gd name="connsiteY38" fmla="*/ 2688094 h 5963547"/>
              <a:gd name="connsiteX39" fmla="*/ 109554 w 5426208"/>
              <a:gd name="connsiteY39" fmla="*/ 3281983 h 5963547"/>
              <a:gd name="connsiteX40" fmla="*/ 420638 w 5426208"/>
              <a:gd name="connsiteY40" fmla="*/ 4686577 h 5963547"/>
              <a:gd name="connsiteX41" fmla="*/ 967661 w 5426208"/>
              <a:gd name="connsiteY41" fmla="*/ 5270028 h 5963547"/>
              <a:gd name="connsiteX42" fmla="*/ 1523574 w 5426208"/>
              <a:gd name="connsiteY42" fmla="*/ 5525562 h 5963547"/>
              <a:gd name="connsiteX43" fmla="*/ 2471273 w 5426208"/>
              <a:gd name="connsiteY43" fmla="*/ 5605714 h 5963547"/>
              <a:gd name="connsiteX44" fmla="*/ 3384948 w 5426208"/>
              <a:gd name="connsiteY44" fmla="*/ 5409188 h 5963547"/>
              <a:gd name="connsiteX45" fmla="*/ 3500869 w 5426208"/>
              <a:gd name="connsiteY45" fmla="*/ 5482329 h 5963547"/>
              <a:gd name="connsiteX46" fmla="*/ 3506134 w 5426208"/>
              <a:gd name="connsiteY46" fmla="*/ 5963547 h 5963547"/>
              <a:gd name="connsiteX0" fmla="*/ 4469964 w 5426208"/>
              <a:gd name="connsiteY0" fmla="*/ 5831812 h 5963547"/>
              <a:gd name="connsiteX1" fmla="*/ 4282215 w 5426208"/>
              <a:gd name="connsiteY1" fmla="*/ 5284057 h 5963547"/>
              <a:gd name="connsiteX2" fmla="*/ 4330110 w 5426208"/>
              <a:gd name="connsiteY2" fmla="*/ 5015998 h 5963547"/>
              <a:gd name="connsiteX3" fmla="*/ 4631881 w 5426208"/>
              <a:gd name="connsiteY3" fmla="*/ 4611012 h 5963547"/>
              <a:gd name="connsiteX4" fmla="*/ 5058626 w 5426208"/>
              <a:gd name="connsiteY4" fmla="*/ 3564787 h 5963547"/>
              <a:gd name="connsiteX5" fmla="*/ 5416844 w 5426208"/>
              <a:gd name="connsiteY5" fmla="*/ 2499558 h 5963547"/>
              <a:gd name="connsiteX6" fmla="*/ 5253752 w 5426208"/>
              <a:gd name="connsiteY6" fmla="*/ 2511758 h 5963547"/>
              <a:gd name="connsiteX7" fmla="*/ 4553133 w 5426208"/>
              <a:gd name="connsiteY7" fmla="*/ 3031275 h 5963547"/>
              <a:gd name="connsiteX8" fmla="*/ 3980892 w 5426208"/>
              <a:gd name="connsiteY8" fmla="*/ 3974428 h 5963547"/>
              <a:gd name="connsiteX9" fmla="*/ 4040105 w 5426208"/>
              <a:gd name="connsiteY9" fmla="*/ 3319391 h 5963547"/>
              <a:gd name="connsiteX10" fmla="*/ 4281760 w 5426208"/>
              <a:gd name="connsiteY10" fmla="*/ 1853260 h 5963547"/>
              <a:gd name="connsiteX11" fmla="*/ 4416873 w 5426208"/>
              <a:gd name="connsiteY11" fmla="*/ 1147576 h 5963547"/>
              <a:gd name="connsiteX12" fmla="*/ 4484533 w 5426208"/>
              <a:gd name="connsiteY12" fmla="*/ 653647 h 5963547"/>
              <a:gd name="connsiteX13" fmla="*/ 4063391 w 5426208"/>
              <a:gd name="connsiteY13" fmla="*/ 1013087 h 5963547"/>
              <a:gd name="connsiteX14" fmla="*/ 3488008 w 5426208"/>
              <a:gd name="connsiteY14" fmla="*/ 2079410 h 5963547"/>
              <a:gd name="connsiteX15" fmla="*/ 3287203 w 5426208"/>
              <a:gd name="connsiteY15" fmla="*/ 3173083 h 5963547"/>
              <a:gd name="connsiteX16" fmla="*/ 3292845 w 5426208"/>
              <a:gd name="connsiteY16" fmla="*/ 3857018 h 5963547"/>
              <a:gd name="connsiteX17" fmla="*/ 3192806 w 5426208"/>
              <a:gd name="connsiteY17" fmla="*/ 3606624 h 5963547"/>
              <a:gd name="connsiteX18" fmla="*/ 2932473 w 5426208"/>
              <a:gd name="connsiteY18" fmla="*/ 2724036 h 5963547"/>
              <a:gd name="connsiteX19" fmla="*/ 2399382 w 5426208"/>
              <a:gd name="connsiteY19" fmla="*/ 1393179 h 5963547"/>
              <a:gd name="connsiteX20" fmla="*/ 1918061 w 5426208"/>
              <a:gd name="connsiteY20" fmla="*/ 334605 h 5963547"/>
              <a:gd name="connsiteX21" fmla="*/ 1759700 w 5426208"/>
              <a:gd name="connsiteY21" fmla="*/ 46327 h 5963547"/>
              <a:gd name="connsiteX22" fmla="*/ 1504721 w 5426208"/>
              <a:gd name="connsiteY22" fmla="*/ 1179806 h 5963547"/>
              <a:gd name="connsiteX23" fmla="*/ 1919500 w 5426208"/>
              <a:gd name="connsiteY23" fmla="*/ 2508985 h 5963547"/>
              <a:gd name="connsiteX24" fmla="*/ 2511779 w 5426208"/>
              <a:gd name="connsiteY24" fmla="*/ 3676696 h 5963547"/>
              <a:gd name="connsiteX25" fmla="*/ 2507282 w 5426208"/>
              <a:gd name="connsiteY25" fmla="*/ 3842847 h 5963547"/>
              <a:gd name="connsiteX26" fmla="*/ 1259624 w 5426208"/>
              <a:gd name="connsiteY26" fmla="*/ 2329876 h 5963547"/>
              <a:gd name="connsiteX27" fmla="*/ 760003 w 5426208"/>
              <a:gd name="connsiteY27" fmla="*/ 1783121 h 5963547"/>
              <a:gd name="connsiteX28" fmla="*/ 213248 w 5426208"/>
              <a:gd name="connsiteY28" fmla="*/ 1274074 h 5963547"/>
              <a:gd name="connsiteX29" fmla="*/ 213248 w 5426208"/>
              <a:gd name="connsiteY29" fmla="*/ 1406049 h 5963547"/>
              <a:gd name="connsiteX30" fmla="*/ 694015 w 5426208"/>
              <a:gd name="connsiteY30" fmla="*/ 2744655 h 5963547"/>
              <a:gd name="connsiteX31" fmla="*/ 1253280 w 5426208"/>
              <a:gd name="connsiteY31" fmla="*/ 3774615 h 5963547"/>
              <a:gd name="connsiteX32" fmla="*/ 2015715 w 5426208"/>
              <a:gd name="connsiteY32" fmla="*/ 4415917 h 5963547"/>
              <a:gd name="connsiteX33" fmla="*/ 2631307 w 5426208"/>
              <a:gd name="connsiteY33" fmla="*/ 4738370 h 5963547"/>
              <a:gd name="connsiteX34" fmla="*/ 2175214 w 5426208"/>
              <a:gd name="connsiteY34" fmla="*/ 4769173 h 5963547"/>
              <a:gd name="connsiteX35" fmla="*/ 1502268 w 5426208"/>
              <a:gd name="connsiteY35" fmla="*/ 4555140 h 5963547"/>
              <a:gd name="connsiteX36" fmla="*/ 760003 w 5426208"/>
              <a:gd name="connsiteY36" fmla="*/ 3951286 h 5963547"/>
              <a:gd name="connsiteX37" fmla="*/ 260382 w 5426208"/>
              <a:gd name="connsiteY37" fmla="*/ 3055740 h 5963547"/>
              <a:gd name="connsiteX38" fmla="*/ 5859 w 5426208"/>
              <a:gd name="connsiteY38" fmla="*/ 2688094 h 5963547"/>
              <a:gd name="connsiteX39" fmla="*/ 109554 w 5426208"/>
              <a:gd name="connsiteY39" fmla="*/ 3281983 h 5963547"/>
              <a:gd name="connsiteX40" fmla="*/ 420638 w 5426208"/>
              <a:gd name="connsiteY40" fmla="*/ 4686577 h 5963547"/>
              <a:gd name="connsiteX41" fmla="*/ 967661 w 5426208"/>
              <a:gd name="connsiteY41" fmla="*/ 5270028 h 5963547"/>
              <a:gd name="connsiteX42" fmla="*/ 1523574 w 5426208"/>
              <a:gd name="connsiteY42" fmla="*/ 5525562 h 5963547"/>
              <a:gd name="connsiteX43" fmla="*/ 2471273 w 5426208"/>
              <a:gd name="connsiteY43" fmla="*/ 5605714 h 5963547"/>
              <a:gd name="connsiteX44" fmla="*/ 3384948 w 5426208"/>
              <a:gd name="connsiteY44" fmla="*/ 5409188 h 5963547"/>
              <a:gd name="connsiteX45" fmla="*/ 3500869 w 5426208"/>
              <a:gd name="connsiteY45" fmla="*/ 5482329 h 5963547"/>
              <a:gd name="connsiteX46" fmla="*/ 3506134 w 5426208"/>
              <a:gd name="connsiteY46" fmla="*/ 5963547 h 5963547"/>
              <a:gd name="connsiteX0" fmla="*/ 4469964 w 5426043"/>
              <a:gd name="connsiteY0" fmla="*/ 5831812 h 5963547"/>
              <a:gd name="connsiteX1" fmla="*/ 4282215 w 5426043"/>
              <a:gd name="connsiteY1" fmla="*/ 5284057 h 5963547"/>
              <a:gd name="connsiteX2" fmla="*/ 4330110 w 5426043"/>
              <a:gd name="connsiteY2" fmla="*/ 5015998 h 5963547"/>
              <a:gd name="connsiteX3" fmla="*/ 4631881 w 5426043"/>
              <a:gd name="connsiteY3" fmla="*/ 4611012 h 5963547"/>
              <a:gd name="connsiteX4" fmla="*/ 5058626 w 5426043"/>
              <a:gd name="connsiteY4" fmla="*/ 3564787 h 5963547"/>
              <a:gd name="connsiteX5" fmla="*/ 5416844 w 5426043"/>
              <a:gd name="connsiteY5" fmla="*/ 2499558 h 5963547"/>
              <a:gd name="connsiteX6" fmla="*/ 5253752 w 5426043"/>
              <a:gd name="connsiteY6" fmla="*/ 2511758 h 5963547"/>
              <a:gd name="connsiteX7" fmla="*/ 4564500 w 5426043"/>
              <a:gd name="connsiteY7" fmla="*/ 3073666 h 5963547"/>
              <a:gd name="connsiteX8" fmla="*/ 3980892 w 5426043"/>
              <a:gd name="connsiteY8" fmla="*/ 3974428 h 5963547"/>
              <a:gd name="connsiteX9" fmla="*/ 4040105 w 5426043"/>
              <a:gd name="connsiteY9" fmla="*/ 3319391 h 5963547"/>
              <a:gd name="connsiteX10" fmla="*/ 4281760 w 5426043"/>
              <a:gd name="connsiteY10" fmla="*/ 1853260 h 5963547"/>
              <a:gd name="connsiteX11" fmla="*/ 4416873 w 5426043"/>
              <a:gd name="connsiteY11" fmla="*/ 1147576 h 5963547"/>
              <a:gd name="connsiteX12" fmla="*/ 4484533 w 5426043"/>
              <a:gd name="connsiteY12" fmla="*/ 653647 h 5963547"/>
              <a:gd name="connsiteX13" fmla="*/ 4063391 w 5426043"/>
              <a:gd name="connsiteY13" fmla="*/ 1013087 h 5963547"/>
              <a:gd name="connsiteX14" fmla="*/ 3488008 w 5426043"/>
              <a:gd name="connsiteY14" fmla="*/ 2079410 h 5963547"/>
              <a:gd name="connsiteX15" fmla="*/ 3287203 w 5426043"/>
              <a:gd name="connsiteY15" fmla="*/ 3173083 h 5963547"/>
              <a:gd name="connsiteX16" fmla="*/ 3292845 w 5426043"/>
              <a:gd name="connsiteY16" fmla="*/ 3857018 h 5963547"/>
              <a:gd name="connsiteX17" fmla="*/ 3192806 w 5426043"/>
              <a:gd name="connsiteY17" fmla="*/ 3606624 h 5963547"/>
              <a:gd name="connsiteX18" fmla="*/ 2932473 w 5426043"/>
              <a:gd name="connsiteY18" fmla="*/ 2724036 h 5963547"/>
              <a:gd name="connsiteX19" fmla="*/ 2399382 w 5426043"/>
              <a:gd name="connsiteY19" fmla="*/ 1393179 h 5963547"/>
              <a:gd name="connsiteX20" fmla="*/ 1918061 w 5426043"/>
              <a:gd name="connsiteY20" fmla="*/ 334605 h 5963547"/>
              <a:gd name="connsiteX21" fmla="*/ 1759700 w 5426043"/>
              <a:gd name="connsiteY21" fmla="*/ 46327 h 5963547"/>
              <a:gd name="connsiteX22" fmla="*/ 1504721 w 5426043"/>
              <a:gd name="connsiteY22" fmla="*/ 1179806 h 5963547"/>
              <a:gd name="connsiteX23" fmla="*/ 1919500 w 5426043"/>
              <a:gd name="connsiteY23" fmla="*/ 2508985 h 5963547"/>
              <a:gd name="connsiteX24" fmla="*/ 2511779 w 5426043"/>
              <a:gd name="connsiteY24" fmla="*/ 3676696 h 5963547"/>
              <a:gd name="connsiteX25" fmla="*/ 2507282 w 5426043"/>
              <a:gd name="connsiteY25" fmla="*/ 3842847 h 5963547"/>
              <a:gd name="connsiteX26" fmla="*/ 1259624 w 5426043"/>
              <a:gd name="connsiteY26" fmla="*/ 2329876 h 5963547"/>
              <a:gd name="connsiteX27" fmla="*/ 760003 w 5426043"/>
              <a:gd name="connsiteY27" fmla="*/ 1783121 h 5963547"/>
              <a:gd name="connsiteX28" fmla="*/ 213248 w 5426043"/>
              <a:gd name="connsiteY28" fmla="*/ 1274074 h 5963547"/>
              <a:gd name="connsiteX29" fmla="*/ 213248 w 5426043"/>
              <a:gd name="connsiteY29" fmla="*/ 1406049 h 5963547"/>
              <a:gd name="connsiteX30" fmla="*/ 694015 w 5426043"/>
              <a:gd name="connsiteY30" fmla="*/ 2744655 h 5963547"/>
              <a:gd name="connsiteX31" fmla="*/ 1253280 w 5426043"/>
              <a:gd name="connsiteY31" fmla="*/ 3774615 h 5963547"/>
              <a:gd name="connsiteX32" fmla="*/ 2015715 w 5426043"/>
              <a:gd name="connsiteY32" fmla="*/ 4415917 h 5963547"/>
              <a:gd name="connsiteX33" fmla="*/ 2631307 w 5426043"/>
              <a:gd name="connsiteY33" fmla="*/ 4738370 h 5963547"/>
              <a:gd name="connsiteX34" fmla="*/ 2175214 w 5426043"/>
              <a:gd name="connsiteY34" fmla="*/ 4769173 h 5963547"/>
              <a:gd name="connsiteX35" fmla="*/ 1502268 w 5426043"/>
              <a:gd name="connsiteY35" fmla="*/ 4555140 h 5963547"/>
              <a:gd name="connsiteX36" fmla="*/ 760003 w 5426043"/>
              <a:gd name="connsiteY36" fmla="*/ 3951286 h 5963547"/>
              <a:gd name="connsiteX37" fmla="*/ 260382 w 5426043"/>
              <a:gd name="connsiteY37" fmla="*/ 3055740 h 5963547"/>
              <a:gd name="connsiteX38" fmla="*/ 5859 w 5426043"/>
              <a:gd name="connsiteY38" fmla="*/ 2688094 h 5963547"/>
              <a:gd name="connsiteX39" fmla="*/ 109554 w 5426043"/>
              <a:gd name="connsiteY39" fmla="*/ 3281983 h 5963547"/>
              <a:gd name="connsiteX40" fmla="*/ 420638 w 5426043"/>
              <a:gd name="connsiteY40" fmla="*/ 4686577 h 5963547"/>
              <a:gd name="connsiteX41" fmla="*/ 967661 w 5426043"/>
              <a:gd name="connsiteY41" fmla="*/ 5270028 h 5963547"/>
              <a:gd name="connsiteX42" fmla="*/ 1523574 w 5426043"/>
              <a:gd name="connsiteY42" fmla="*/ 5525562 h 5963547"/>
              <a:gd name="connsiteX43" fmla="*/ 2471273 w 5426043"/>
              <a:gd name="connsiteY43" fmla="*/ 5605714 h 5963547"/>
              <a:gd name="connsiteX44" fmla="*/ 3384948 w 5426043"/>
              <a:gd name="connsiteY44" fmla="*/ 5409188 h 5963547"/>
              <a:gd name="connsiteX45" fmla="*/ 3500869 w 5426043"/>
              <a:gd name="connsiteY45" fmla="*/ 5482329 h 5963547"/>
              <a:gd name="connsiteX46" fmla="*/ 3506134 w 5426043"/>
              <a:gd name="connsiteY46" fmla="*/ 5963547 h 5963547"/>
              <a:gd name="connsiteX0" fmla="*/ 4469964 w 5426043"/>
              <a:gd name="connsiteY0" fmla="*/ 5831812 h 5963547"/>
              <a:gd name="connsiteX1" fmla="*/ 4282215 w 5426043"/>
              <a:gd name="connsiteY1" fmla="*/ 5284057 h 5963547"/>
              <a:gd name="connsiteX2" fmla="*/ 4330110 w 5426043"/>
              <a:gd name="connsiteY2" fmla="*/ 5015998 h 5963547"/>
              <a:gd name="connsiteX3" fmla="*/ 4631881 w 5426043"/>
              <a:gd name="connsiteY3" fmla="*/ 4611012 h 5963547"/>
              <a:gd name="connsiteX4" fmla="*/ 5058626 w 5426043"/>
              <a:gd name="connsiteY4" fmla="*/ 3564787 h 5963547"/>
              <a:gd name="connsiteX5" fmla="*/ 5416844 w 5426043"/>
              <a:gd name="connsiteY5" fmla="*/ 2499558 h 5963547"/>
              <a:gd name="connsiteX6" fmla="*/ 5253752 w 5426043"/>
              <a:gd name="connsiteY6" fmla="*/ 2511758 h 5963547"/>
              <a:gd name="connsiteX7" fmla="*/ 4564500 w 5426043"/>
              <a:gd name="connsiteY7" fmla="*/ 3073666 h 5963547"/>
              <a:gd name="connsiteX8" fmla="*/ 3980892 w 5426043"/>
              <a:gd name="connsiteY8" fmla="*/ 3974428 h 5963547"/>
              <a:gd name="connsiteX9" fmla="*/ 4040105 w 5426043"/>
              <a:gd name="connsiteY9" fmla="*/ 3319391 h 5963547"/>
              <a:gd name="connsiteX10" fmla="*/ 4281760 w 5426043"/>
              <a:gd name="connsiteY10" fmla="*/ 1853260 h 5963547"/>
              <a:gd name="connsiteX11" fmla="*/ 4416873 w 5426043"/>
              <a:gd name="connsiteY11" fmla="*/ 1147576 h 5963547"/>
              <a:gd name="connsiteX12" fmla="*/ 4484533 w 5426043"/>
              <a:gd name="connsiteY12" fmla="*/ 653647 h 5963547"/>
              <a:gd name="connsiteX13" fmla="*/ 4063391 w 5426043"/>
              <a:gd name="connsiteY13" fmla="*/ 1013087 h 5963547"/>
              <a:gd name="connsiteX14" fmla="*/ 3488008 w 5426043"/>
              <a:gd name="connsiteY14" fmla="*/ 2079410 h 5963547"/>
              <a:gd name="connsiteX15" fmla="*/ 3287203 w 5426043"/>
              <a:gd name="connsiteY15" fmla="*/ 3173083 h 5963547"/>
              <a:gd name="connsiteX16" fmla="*/ 3292845 w 5426043"/>
              <a:gd name="connsiteY16" fmla="*/ 3857018 h 5963547"/>
              <a:gd name="connsiteX17" fmla="*/ 3192806 w 5426043"/>
              <a:gd name="connsiteY17" fmla="*/ 3606624 h 5963547"/>
              <a:gd name="connsiteX18" fmla="*/ 2932473 w 5426043"/>
              <a:gd name="connsiteY18" fmla="*/ 2724036 h 5963547"/>
              <a:gd name="connsiteX19" fmla="*/ 2399382 w 5426043"/>
              <a:gd name="connsiteY19" fmla="*/ 1393179 h 5963547"/>
              <a:gd name="connsiteX20" fmla="*/ 1918061 w 5426043"/>
              <a:gd name="connsiteY20" fmla="*/ 334605 h 5963547"/>
              <a:gd name="connsiteX21" fmla="*/ 1759700 w 5426043"/>
              <a:gd name="connsiteY21" fmla="*/ 46327 h 5963547"/>
              <a:gd name="connsiteX22" fmla="*/ 1504721 w 5426043"/>
              <a:gd name="connsiteY22" fmla="*/ 1179806 h 5963547"/>
              <a:gd name="connsiteX23" fmla="*/ 1919500 w 5426043"/>
              <a:gd name="connsiteY23" fmla="*/ 2508985 h 5963547"/>
              <a:gd name="connsiteX24" fmla="*/ 2511779 w 5426043"/>
              <a:gd name="connsiteY24" fmla="*/ 3676696 h 5963547"/>
              <a:gd name="connsiteX25" fmla="*/ 2507282 w 5426043"/>
              <a:gd name="connsiteY25" fmla="*/ 3842847 h 5963547"/>
              <a:gd name="connsiteX26" fmla="*/ 1259624 w 5426043"/>
              <a:gd name="connsiteY26" fmla="*/ 2329876 h 5963547"/>
              <a:gd name="connsiteX27" fmla="*/ 760003 w 5426043"/>
              <a:gd name="connsiteY27" fmla="*/ 1783121 h 5963547"/>
              <a:gd name="connsiteX28" fmla="*/ 213248 w 5426043"/>
              <a:gd name="connsiteY28" fmla="*/ 1274074 h 5963547"/>
              <a:gd name="connsiteX29" fmla="*/ 213248 w 5426043"/>
              <a:gd name="connsiteY29" fmla="*/ 1406049 h 5963547"/>
              <a:gd name="connsiteX30" fmla="*/ 694015 w 5426043"/>
              <a:gd name="connsiteY30" fmla="*/ 2744655 h 5963547"/>
              <a:gd name="connsiteX31" fmla="*/ 1253280 w 5426043"/>
              <a:gd name="connsiteY31" fmla="*/ 3774615 h 5963547"/>
              <a:gd name="connsiteX32" fmla="*/ 2015715 w 5426043"/>
              <a:gd name="connsiteY32" fmla="*/ 4415917 h 5963547"/>
              <a:gd name="connsiteX33" fmla="*/ 2631307 w 5426043"/>
              <a:gd name="connsiteY33" fmla="*/ 4738370 h 5963547"/>
              <a:gd name="connsiteX34" fmla="*/ 2175214 w 5426043"/>
              <a:gd name="connsiteY34" fmla="*/ 4769173 h 5963547"/>
              <a:gd name="connsiteX35" fmla="*/ 1502268 w 5426043"/>
              <a:gd name="connsiteY35" fmla="*/ 4555140 h 5963547"/>
              <a:gd name="connsiteX36" fmla="*/ 760003 w 5426043"/>
              <a:gd name="connsiteY36" fmla="*/ 3951286 h 5963547"/>
              <a:gd name="connsiteX37" fmla="*/ 260382 w 5426043"/>
              <a:gd name="connsiteY37" fmla="*/ 3055740 h 5963547"/>
              <a:gd name="connsiteX38" fmla="*/ 5859 w 5426043"/>
              <a:gd name="connsiteY38" fmla="*/ 2688094 h 5963547"/>
              <a:gd name="connsiteX39" fmla="*/ 109554 w 5426043"/>
              <a:gd name="connsiteY39" fmla="*/ 3281983 h 5963547"/>
              <a:gd name="connsiteX40" fmla="*/ 420638 w 5426043"/>
              <a:gd name="connsiteY40" fmla="*/ 4686577 h 5963547"/>
              <a:gd name="connsiteX41" fmla="*/ 967661 w 5426043"/>
              <a:gd name="connsiteY41" fmla="*/ 5270028 h 5963547"/>
              <a:gd name="connsiteX42" fmla="*/ 1523574 w 5426043"/>
              <a:gd name="connsiteY42" fmla="*/ 5525562 h 5963547"/>
              <a:gd name="connsiteX43" fmla="*/ 2471273 w 5426043"/>
              <a:gd name="connsiteY43" fmla="*/ 5605714 h 5963547"/>
              <a:gd name="connsiteX44" fmla="*/ 3384948 w 5426043"/>
              <a:gd name="connsiteY44" fmla="*/ 5409188 h 5963547"/>
              <a:gd name="connsiteX45" fmla="*/ 3500869 w 5426043"/>
              <a:gd name="connsiteY45" fmla="*/ 5482329 h 5963547"/>
              <a:gd name="connsiteX46" fmla="*/ 3506134 w 5426043"/>
              <a:gd name="connsiteY46" fmla="*/ 5963547 h 5963547"/>
              <a:gd name="connsiteX0" fmla="*/ 4469964 w 5426043"/>
              <a:gd name="connsiteY0" fmla="*/ 5831812 h 5963547"/>
              <a:gd name="connsiteX1" fmla="*/ 4231131 w 5426043"/>
              <a:gd name="connsiteY1" fmla="*/ 5215361 h 5963547"/>
              <a:gd name="connsiteX2" fmla="*/ 4330110 w 5426043"/>
              <a:gd name="connsiteY2" fmla="*/ 5015998 h 5963547"/>
              <a:gd name="connsiteX3" fmla="*/ 4631881 w 5426043"/>
              <a:gd name="connsiteY3" fmla="*/ 4611012 h 5963547"/>
              <a:gd name="connsiteX4" fmla="*/ 5058626 w 5426043"/>
              <a:gd name="connsiteY4" fmla="*/ 3564787 h 5963547"/>
              <a:gd name="connsiteX5" fmla="*/ 5416844 w 5426043"/>
              <a:gd name="connsiteY5" fmla="*/ 2499558 h 5963547"/>
              <a:gd name="connsiteX6" fmla="*/ 5253752 w 5426043"/>
              <a:gd name="connsiteY6" fmla="*/ 2511758 h 5963547"/>
              <a:gd name="connsiteX7" fmla="*/ 4564500 w 5426043"/>
              <a:gd name="connsiteY7" fmla="*/ 3073666 h 5963547"/>
              <a:gd name="connsiteX8" fmla="*/ 3980892 w 5426043"/>
              <a:gd name="connsiteY8" fmla="*/ 3974428 h 5963547"/>
              <a:gd name="connsiteX9" fmla="*/ 4040105 w 5426043"/>
              <a:gd name="connsiteY9" fmla="*/ 3319391 h 5963547"/>
              <a:gd name="connsiteX10" fmla="*/ 4281760 w 5426043"/>
              <a:gd name="connsiteY10" fmla="*/ 1853260 h 5963547"/>
              <a:gd name="connsiteX11" fmla="*/ 4416873 w 5426043"/>
              <a:gd name="connsiteY11" fmla="*/ 1147576 h 5963547"/>
              <a:gd name="connsiteX12" fmla="*/ 4484533 w 5426043"/>
              <a:gd name="connsiteY12" fmla="*/ 653647 h 5963547"/>
              <a:gd name="connsiteX13" fmla="*/ 4063391 w 5426043"/>
              <a:gd name="connsiteY13" fmla="*/ 1013087 h 5963547"/>
              <a:gd name="connsiteX14" fmla="*/ 3488008 w 5426043"/>
              <a:gd name="connsiteY14" fmla="*/ 2079410 h 5963547"/>
              <a:gd name="connsiteX15" fmla="*/ 3287203 w 5426043"/>
              <a:gd name="connsiteY15" fmla="*/ 3173083 h 5963547"/>
              <a:gd name="connsiteX16" fmla="*/ 3292845 w 5426043"/>
              <a:gd name="connsiteY16" fmla="*/ 3857018 h 5963547"/>
              <a:gd name="connsiteX17" fmla="*/ 3192806 w 5426043"/>
              <a:gd name="connsiteY17" fmla="*/ 3606624 h 5963547"/>
              <a:gd name="connsiteX18" fmla="*/ 2932473 w 5426043"/>
              <a:gd name="connsiteY18" fmla="*/ 2724036 h 5963547"/>
              <a:gd name="connsiteX19" fmla="*/ 2399382 w 5426043"/>
              <a:gd name="connsiteY19" fmla="*/ 1393179 h 5963547"/>
              <a:gd name="connsiteX20" fmla="*/ 1918061 w 5426043"/>
              <a:gd name="connsiteY20" fmla="*/ 334605 h 5963547"/>
              <a:gd name="connsiteX21" fmla="*/ 1759700 w 5426043"/>
              <a:gd name="connsiteY21" fmla="*/ 46327 h 5963547"/>
              <a:gd name="connsiteX22" fmla="*/ 1504721 w 5426043"/>
              <a:gd name="connsiteY22" fmla="*/ 1179806 h 5963547"/>
              <a:gd name="connsiteX23" fmla="*/ 1919500 w 5426043"/>
              <a:gd name="connsiteY23" fmla="*/ 2508985 h 5963547"/>
              <a:gd name="connsiteX24" fmla="*/ 2511779 w 5426043"/>
              <a:gd name="connsiteY24" fmla="*/ 3676696 h 5963547"/>
              <a:gd name="connsiteX25" fmla="*/ 2507282 w 5426043"/>
              <a:gd name="connsiteY25" fmla="*/ 3842847 h 5963547"/>
              <a:gd name="connsiteX26" fmla="*/ 1259624 w 5426043"/>
              <a:gd name="connsiteY26" fmla="*/ 2329876 h 5963547"/>
              <a:gd name="connsiteX27" fmla="*/ 760003 w 5426043"/>
              <a:gd name="connsiteY27" fmla="*/ 1783121 h 5963547"/>
              <a:gd name="connsiteX28" fmla="*/ 213248 w 5426043"/>
              <a:gd name="connsiteY28" fmla="*/ 1274074 h 5963547"/>
              <a:gd name="connsiteX29" fmla="*/ 213248 w 5426043"/>
              <a:gd name="connsiteY29" fmla="*/ 1406049 h 5963547"/>
              <a:gd name="connsiteX30" fmla="*/ 694015 w 5426043"/>
              <a:gd name="connsiteY30" fmla="*/ 2744655 h 5963547"/>
              <a:gd name="connsiteX31" fmla="*/ 1253280 w 5426043"/>
              <a:gd name="connsiteY31" fmla="*/ 3774615 h 5963547"/>
              <a:gd name="connsiteX32" fmla="*/ 2015715 w 5426043"/>
              <a:gd name="connsiteY32" fmla="*/ 4415917 h 5963547"/>
              <a:gd name="connsiteX33" fmla="*/ 2631307 w 5426043"/>
              <a:gd name="connsiteY33" fmla="*/ 4738370 h 5963547"/>
              <a:gd name="connsiteX34" fmla="*/ 2175214 w 5426043"/>
              <a:gd name="connsiteY34" fmla="*/ 4769173 h 5963547"/>
              <a:gd name="connsiteX35" fmla="*/ 1502268 w 5426043"/>
              <a:gd name="connsiteY35" fmla="*/ 4555140 h 5963547"/>
              <a:gd name="connsiteX36" fmla="*/ 760003 w 5426043"/>
              <a:gd name="connsiteY36" fmla="*/ 3951286 h 5963547"/>
              <a:gd name="connsiteX37" fmla="*/ 260382 w 5426043"/>
              <a:gd name="connsiteY37" fmla="*/ 3055740 h 5963547"/>
              <a:gd name="connsiteX38" fmla="*/ 5859 w 5426043"/>
              <a:gd name="connsiteY38" fmla="*/ 2688094 h 5963547"/>
              <a:gd name="connsiteX39" fmla="*/ 109554 w 5426043"/>
              <a:gd name="connsiteY39" fmla="*/ 3281983 h 5963547"/>
              <a:gd name="connsiteX40" fmla="*/ 420638 w 5426043"/>
              <a:gd name="connsiteY40" fmla="*/ 4686577 h 5963547"/>
              <a:gd name="connsiteX41" fmla="*/ 967661 w 5426043"/>
              <a:gd name="connsiteY41" fmla="*/ 5270028 h 5963547"/>
              <a:gd name="connsiteX42" fmla="*/ 1523574 w 5426043"/>
              <a:gd name="connsiteY42" fmla="*/ 5525562 h 5963547"/>
              <a:gd name="connsiteX43" fmla="*/ 2471273 w 5426043"/>
              <a:gd name="connsiteY43" fmla="*/ 5605714 h 5963547"/>
              <a:gd name="connsiteX44" fmla="*/ 3384948 w 5426043"/>
              <a:gd name="connsiteY44" fmla="*/ 5409188 h 5963547"/>
              <a:gd name="connsiteX45" fmla="*/ 3500869 w 5426043"/>
              <a:gd name="connsiteY45" fmla="*/ 5482329 h 5963547"/>
              <a:gd name="connsiteX46" fmla="*/ 3506134 w 5426043"/>
              <a:gd name="connsiteY46" fmla="*/ 5963547 h 5963547"/>
              <a:gd name="connsiteX0" fmla="*/ 4469964 w 5426043"/>
              <a:gd name="connsiteY0" fmla="*/ 5831812 h 5963547"/>
              <a:gd name="connsiteX1" fmla="*/ 4231131 w 5426043"/>
              <a:gd name="connsiteY1" fmla="*/ 5215361 h 5963547"/>
              <a:gd name="connsiteX2" fmla="*/ 4333623 w 5426043"/>
              <a:gd name="connsiteY2" fmla="*/ 4952955 h 5963547"/>
              <a:gd name="connsiteX3" fmla="*/ 4631881 w 5426043"/>
              <a:gd name="connsiteY3" fmla="*/ 4611012 h 5963547"/>
              <a:gd name="connsiteX4" fmla="*/ 5058626 w 5426043"/>
              <a:gd name="connsiteY4" fmla="*/ 3564787 h 5963547"/>
              <a:gd name="connsiteX5" fmla="*/ 5416844 w 5426043"/>
              <a:gd name="connsiteY5" fmla="*/ 2499558 h 5963547"/>
              <a:gd name="connsiteX6" fmla="*/ 5253752 w 5426043"/>
              <a:gd name="connsiteY6" fmla="*/ 2511758 h 5963547"/>
              <a:gd name="connsiteX7" fmla="*/ 4564500 w 5426043"/>
              <a:gd name="connsiteY7" fmla="*/ 3073666 h 5963547"/>
              <a:gd name="connsiteX8" fmla="*/ 3980892 w 5426043"/>
              <a:gd name="connsiteY8" fmla="*/ 3974428 h 5963547"/>
              <a:gd name="connsiteX9" fmla="*/ 4040105 w 5426043"/>
              <a:gd name="connsiteY9" fmla="*/ 3319391 h 5963547"/>
              <a:gd name="connsiteX10" fmla="*/ 4281760 w 5426043"/>
              <a:gd name="connsiteY10" fmla="*/ 1853260 h 5963547"/>
              <a:gd name="connsiteX11" fmla="*/ 4416873 w 5426043"/>
              <a:gd name="connsiteY11" fmla="*/ 1147576 h 5963547"/>
              <a:gd name="connsiteX12" fmla="*/ 4484533 w 5426043"/>
              <a:gd name="connsiteY12" fmla="*/ 653647 h 5963547"/>
              <a:gd name="connsiteX13" fmla="*/ 4063391 w 5426043"/>
              <a:gd name="connsiteY13" fmla="*/ 1013087 h 5963547"/>
              <a:gd name="connsiteX14" fmla="*/ 3488008 w 5426043"/>
              <a:gd name="connsiteY14" fmla="*/ 2079410 h 5963547"/>
              <a:gd name="connsiteX15" fmla="*/ 3287203 w 5426043"/>
              <a:gd name="connsiteY15" fmla="*/ 3173083 h 5963547"/>
              <a:gd name="connsiteX16" fmla="*/ 3292845 w 5426043"/>
              <a:gd name="connsiteY16" fmla="*/ 3857018 h 5963547"/>
              <a:gd name="connsiteX17" fmla="*/ 3192806 w 5426043"/>
              <a:gd name="connsiteY17" fmla="*/ 3606624 h 5963547"/>
              <a:gd name="connsiteX18" fmla="*/ 2932473 w 5426043"/>
              <a:gd name="connsiteY18" fmla="*/ 2724036 h 5963547"/>
              <a:gd name="connsiteX19" fmla="*/ 2399382 w 5426043"/>
              <a:gd name="connsiteY19" fmla="*/ 1393179 h 5963547"/>
              <a:gd name="connsiteX20" fmla="*/ 1918061 w 5426043"/>
              <a:gd name="connsiteY20" fmla="*/ 334605 h 5963547"/>
              <a:gd name="connsiteX21" fmla="*/ 1759700 w 5426043"/>
              <a:gd name="connsiteY21" fmla="*/ 46327 h 5963547"/>
              <a:gd name="connsiteX22" fmla="*/ 1504721 w 5426043"/>
              <a:gd name="connsiteY22" fmla="*/ 1179806 h 5963547"/>
              <a:gd name="connsiteX23" fmla="*/ 1919500 w 5426043"/>
              <a:gd name="connsiteY23" fmla="*/ 2508985 h 5963547"/>
              <a:gd name="connsiteX24" fmla="*/ 2511779 w 5426043"/>
              <a:gd name="connsiteY24" fmla="*/ 3676696 h 5963547"/>
              <a:gd name="connsiteX25" fmla="*/ 2507282 w 5426043"/>
              <a:gd name="connsiteY25" fmla="*/ 3842847 h 5963547"/>
              <a:gd name="connsiteX26" fmla="*/ 1259624 w 5426043"/>
              <a:gd name="connsiteY26" fmla="*/ 2329876 h 5963547"/>
              <a:gd name="connsiteX27" fmla="*/ 760003 w 5426043"/>
              <a:gd name="connsiteY27" fmla="*/ 1783121 h 5963547"/>
              <a:gd name="connsiteX28" fmla="*/ 213248 w 5426043"/>
              <a:gd name="connsiteY28" fmla="*/ 1274074 h 5963547"/>
              <a:gd name="connsiteX29" fmla="*/ 213248 w 5426043"/>
              <a:gd name="connsiteY29" fmla="*/ 1406049 h 5963547"/>
              <a:gd name="connsiteX30" fmla="*/ 694015 w 5426043"/>
              <a:gd name="connsiteY30" fmla="*/ 2744655 h 5963547"/>
              <a:gd name="connsiteX31" fmla="*/ 1253280 w 5426043"/>
              <a:gd name="connsiteY31" fmla="*/ 3774615 h 5963547"/>
              <a:gd name="connsiteX32" fmla="*/ 2015715 w 5426043"/>
              <a:gd name="connsiteY32" fmla="*/ 4415917 h 5963547"/>
              <a:gd name="connsiteX33" fmla="*/ 2631307 w 5426043"/>
              <a:gd name="connsiteY33" fmla="*/ 4738370 h 5963547"/>
              <a:gd name="connsiteX34" fmla="*/ 2175214 w 5426043"/>
              <a:gd name="connsiteY34" fmla="*/ 4769173 h 5963547"/>
              <a:gd name="connsiteX35" fmla="*/ 1502268 w 5426043"/>
              <a:gd name="connsiteY35" fmla="*/ 4555140 h 5963547"/>
              <a:gd name="connsiteX36" fmla="*/ 760003 w 5426043"/>
              <a:gd name="connsiteY36" fmla="*/ 3951286 h 5963547"/>
              <a:gd name="connsiteX37" fmla="*/ 260382 w 5426043"/>
              <a:gd name="connsiteY37" fmla="*/ 3055740 h 5963547"/>
              <a:gd name="connsiteX38" fmla="*/ 5859 w 5426043"/>
              <a:gd name="connsiteY38" fmla="*/ 2688094 h 5963547"/>
              <a:gd name="connsiteX39" fmla="*/ 109554 w 5426043"/>
              <a:gd name="connsiteY39" fmla="*/ 3281983 h 5963547"/>
              <a:gd name="connsiteX40" fmla="*/ 420638 w 5426043"/>
              <a:gd name="connsiteY40" fmla="*/ 4686577 h 5963547"/>
              <a:gd name="connsiteX41" fmla="*/ 967661 w 5426043"/>
              <a:gd name="connsiteY41" fmla="*/ 5270028 h 5963547"/>
              <a:gd name="connsiteX42" fmla="*/ 1523574 w 5426043"/>
              <a:gd name="connsiteY42" fmla="*/ 5525562 h 5963547"/>
              <a:gd name="connsiteX43" fmla="*/ 2471273 w 5426043"/>
              <a:gd name="connsiteY43" fmla="*/ 5605714 h 5963547"/>
              <a:gd name="connsiteX44" fmla="*/ 3384948 w 5426043"/>
              <a:gd name="connsiteY44" fmla="*/ 5409188 h 5963547"/>
              <a:gd name="connsiteX45" fmla="*/ 3500869 w 5426043"/>
              <a:gd name="connsiteY45" fmla="*/ 5482329 h 5963547"/>
              <a:gd name="connsiteX46" fmla="*/ 3506134 w 5426043"/>
              <a:gd name="connsiteY46" fmla="*/ 5963547 h 5963547"/>
              <a:gd name="connsiteX0" fmla="*/ 4469964 w 5426043"/>
              <a:gd name="connsiteY0" fmla="*/ 5831812 h 5963547"/>
              <a:gd name="connsiteX1" fmla="*/ 4231131 w 5426043"/>
              <a:gd name="connsiteY1" fmla="*/ 5215361 h 5963547"/>
              <a:gd name="connsiteX2" fmla="*/ 4333623 w 5426043"/>
              <a:gd name="connsiteY2" fmla="*/ 4952955 h 5963547"/>
              <a:gd name="connsiteX3" fmla="*/ 4689326 w 5426043"/>
              <a:gd name="connsiteY3" fmla="*/ 4520699 h 5963547"/>
              <a:gd name="connsiteX4" fmla="*/ 5058626 w 5426043"/>
              <a:gd name="connsiteY4" fmla="*/ 3564787 h 5963547"/>
              <a:gd name="connsiteX5" fmla="*/ 5416844 w 5426043"/>
              <a:gd name="connsiteY5" fmla="*/ 2499558 h 5963547"/>
              <a:gd name="connsiteX6" fmla="*/ 5253752 w 5426043"/>
              <a:gd name="connsiteY6" fmla="*/ 2511758 h 5963547"/>
              <a:gd name="connsiteX7" fmla="*/ 4564500 w 5426043"/>
              <a:gd name="connsiteY7" fmla="*/ 3073666 h 5963547"/>
              <a:gd name="connsiteX8" fmla="*/ 3980892 w 5426043"/>
              <a:gd name="connsiteY8" fmla="*/ 3974428 h 5963547"/>
              <a:gd name="connsiteX9" fmla="*/ 4040105 w 5426043"/>
              <a:gd name="connsiteY9" fmla="*/ 3319391 h 5963547"/>
              <a:gd name="connsiteX10" fmla="*/ 4281760 w 5426043"/>
              <a:gd name="connsiteY10" fmla="*/ 1853260 h 5963547"/>
              <a:gd name="connsiteX11" fmla="*/ 4416873 w 5426043"/>
              <a:gd name="connsiteY11" fmla="*/ 1147576 h 5963547"/>
              <a:gd name="connsiteX12" fmla="*/ 4484533 w 5426043"/>
              <a:gd name="connsiteY12" fmla="*/ 653647 h 5963547"/>
              <a:gd name="connsiteX13" fmla="*/ 4063391 w 5426043"/>
              <a:gd name="connsiteY13" fmla="*/ 1013087 h 5963547"/>
              <a:gd name="connsiteX14" fmla="*/ 3488008 w 5426043"/>
              <a:gd name="connsiteY14" fmla="*/ 2079410 h 5963547"/>
              <a:gd name="connsiteX15" fmla="*/ 3287203 w 5426043"/>
              <a:gd name="connsiteY15" fmla="*/ 3173083 h 5963547"/>
              <a:gd name="connsiteX16" fmla="*/ 3292845 w 5426043"/>
              <a:gd name="connsiteY16" fmla="*/ 3857018 h 5963547"/>
              <a:gd name="connsiteX17" fmla="*/ 3192806 w 5426043"/>
              <a:gd name="connsiteY17" fmla="*/ 3606624 h 5963547"/>
              <a:gd name="connsiteX18" fmla="*/ 2932473 w 5426043"/>
              <a:gd name="connsiteY18" fmla="*/ 2724036 h 5963547"/>
              <a:gd name="connsiteX19" fmla="*/ 2399382 w 5426043"/>
              <a:gd name="connsiteY19" fmla="*/ 1393179 h 5963547"/>
              <a:gd name="connsiteX20" fmla="*/ 1918061 w 5426043"/>
              <a:gd name="connsiteY20" fmla="*/ 334605 h 5963547"/>
              <a:gd name="connsiteX21" fmla="*/ 1759700 w 5426043"/>
              <a:gd name="connsiteY21" fmla="*/ 46327 h 5963547"/>
              <a:gd name="connsiteX22" fmla="*/ 1504721 w 5426043"/>
              <a:gd name="connsiteY22" fmla="*/ 1179806 h 5963547"/>
              <a:gd name="connsiteX23" fmla="*/ 1919500 w 5426043"/>
              <a:gd name="connsiteY23" fmla="*/ 2508985 h 5963547"/>
              <a:gd name="connsiteX24" fmla="*/ 2511779 w 5426043"/>
              <a:gd name="connsiteY24" fmla="*/ 3676696 h 5963547"/>
              <a:gd name="connsiteX25" fmla="*/ 2507282 w 5426043"/>
              <a:gd name="connsiteY25" fmla="*/ 3842847 h 5963547"/>
              <a:gd name="connsiteX26" fmla="*/ 1259624 w 5426043"/>
              <a:gd name="connsiteY26" fmla="*/ 2329876 h 5963547"/>
              <a:gd name="connsiteX27" fmla="*/ 760003 w 5426043"/>
              <a:gd name="connsiteY27" fmla="*/ 1783121 h 5963547"/>
              <a:gd name="connsiteX28" fmla="*/ 213248 w 5426043"/>
              <a:gd name="connsiteY28" fmla="*/ 1274074 h 5963547"/>
              <a:gd name="connsiteX29" fmla="*/ 213248 w 5426043"/>
              <a:gd name="connsiteY29" fmla="*/ 1406049 h 5963547"/>
              <a:gd name="connsiteX30" fmla="*/ 694015 w 5426043"/>
              <a:gd name="connsiteY30" fmla="*/ 2744655 h 5963547"/>
              <a:gd name="connsiteX31" fmla="*/ 1253280 w 5426043"/>
              <a:gd name="connsiteY31" fmla="*/ 3774615 h 5963547"/>
              <a:gd name="connsiteX32" fmla="*/ 2015715 w 5426043"/>
              <a:gd name="connsiteY32" fmla="*/ 4415917 h 5963547"/>
              <a:gd name="connsiteX33" fmla="*/ 2631307 w 5426043"/>
              <a:gd name="connsiteY33" fmla="*/ 4738370 h 5963547"/>
              <a:gd name="connsiteX34" fmla="*/ 2175214 w 5426043"/>
              <a:gd name="connsiteY34" fmla="*/ 4769173 h 5963547"/>
              <a:gd name="connsiteX35" fmla="*/ 1502268 w 5426043"/>
              <a:gd name="connsiteY35" fmla="*/ 4555140 h 5963547"/>
              <a:gd name="connsiteX36" fmla="*/ 760003 w 5426043"/>
              <a:gd name="connsiteY36" fmla="*/ 3951286 h 5963547"/>
              <a:gd name="connsiteX37" fmla="*/ 260382 w 5426043"/>
              <a:gd name="connsiteY37" fmla="*/ 3055740 h 5963547"/>
              <a:gd name="connsiteX38" fmla="*/ 5859 w 5426043"/>
              <a:gd name="connsiteY38" fmla="*/ 2688094 h 5963547"/>
              <a:gd name="connsiteX39" fmla="*/ 109554 w 5426043"/>
              <a:gd name="connsiteY39" fmla="*/ 3281983 h 5963547"/>
              <a:gd name="connsiteX40" fmla="*/ 420638 w 5426043"/>
              <a:gd name="connsiteY40" fmla="*/ 4686577 h 5963547"/>
              <a:gd name="connsiteX41" fmla="*/ 967661 w 5426043"/>
              <a:gd name="connsiteY41" fmla="*/ 5270028 h 5963547"/>
              <a:gd name="connsiteX42" fmla="*/ 1523574 w 5426043"/>
              <a:gd name="connsiteY42" fmla="*/ 5525562 h 5963547"/>
              <a:gd name="connsiteX43" fmla="*/ 2471273 w 5426043"/>
              <a:gd name="connsiteY43" fmla="*/ 5605714 h 5963547"/>
              <a:gd name="connsiteX44" fmla="*/ 3384948 w 5426043"/>
              <a:gd name="connsiteY44" fmla="*/ 5409188 h 5963547"/>
              <a:gd name="connsiteX45" fmla="*/ 3500869 w 5426043"/>
              <a:gd name="connsiteY45" fmla="*/ 5482329 h 5963547"/>
              <a:gd name="connsiteX46" fmla="*/ 3506134 w 5426043"/>
              <a:gd name="connsiteY46" fmla="*/ 5963547 h 5963547"/>
              <a:gd name="connsiteX0" fmla="*/ 4469964 w 5426043"/>
              <a:gd name="connsiteY0" fmla="*/ 5831812 h 5963547"/>
              <a:gd name="connsiteX1" fmla="*/ 4231131 w 5426043"/>
              <a:gd name="connsiteY1" fmla="*/ 5215361 h 5963547"/>
              <a:gd name="connsiteX2" fmla="*/ 4286673 w 5426043"/>
              <a:gd name="connsiteY2" fmla="*/ 4899675 h 5963547"/>
              <a:gd name="connsiteX3" fmla="*/ 4689326 w 5426043"/>
              <a:gd name="connsiteY3" fmla="*/ 4520699 h 5963547"/>
              <a:gd name="connsiteX4" fmla="*/ 5058626 w 5426043"/>
              <a:gd name="connsiteY4" fmla="*/ 3564787 h 5963547"/>
              <a:gd name="connsiteX5" fmla="*/ 5416844 w 5426043"/>
              <a:gd name="connsiteY5" fmla="*/ 2499558 h 5963547"/>
              <a:gd name="connsiteX6" fmla="*/ 5253752 w 5426043"/>
              <a:gd name="connsiteY6" fmla="*/ 2511758 h 5963547"/>
              <a:gd name="connsiteX7" fmla="*/ 4564500 w 5426043"/>
              <a:gd name="connsiteY7" fmla="*/ 3073666 h 5963547"/>
              <a:gd name="connsiteX8" fmla="*/ 3980892 w 5426043"/>
              <a:gd name="connsiteY8" fmla="*/ 3974428 h 5963547"/>
              <a:gd name="connsiteX9" fmla="*/ 4040105 w 5426043"/>
              <a:gd name="connsiteY9" fmla="*/ 3319391 h 5963547"/>
              <a:gd name="connsiteX10" fmla="*/ 4281760 w 5426043"/>
              <a:gd name="connsiteY10" fmla="*/ 1853260 h 5963547"/>
              <a:gd name="connsiteX11" fmla="*/ 4416873 w 5426043"/>
              <a:gd name="connsiteY11" fmla="*/ 1147576 h 5963547"/>
              <a:gd name="connsiteX12" fmla="*/ 4484533 w 5426043"/>
              <a:gd name="connsiteY12" fmla="*/ 653647 h 5963547"/>
              <a:gd name="connsiteX13" fmla="*/ 4063391 w 5426043"/>
              <a:gd name="connsiteY13" fmla="*/ 1013087 h 5963547"/>
              <a:gd name="connsiteX14" fmla="*/ 3488008 w 5426043"/>
              <a:gd name="connsiteY14" fmla="*/ 2079410 h 5963547"/>
              <a:gd name="connsiteX15" fmla="*/ 3287203 w 5426043"/>
              <a:gd name="connsiteY15" fmla="*/ 3173083 h 5963547"/>
              <a:gd name="connsiteX16" fmla="*/ 3292845 w 5426043"/>
              <a:gd name="connsiteY16" fmla="*/ 3857018 h 5963547"/>
              <a:gd name="connsiteX17" fmla="*/ 3192806 w 5426043"/>
              <a:gd name="connsiteY17" fmla="*/ 3606624 h 5963547"/>
              <a:gd name="connsiteX18" fmla="*/ 2932473 w 5426043"/>
              <a:gd name="connsiteY18" fmla="*/ 2724036 h 5963547"/>
              <a:gd name="connsiteX19" fmla="*/ 2399382 w 5426043"/>
              <a:gd name="connsiteY19" fmla="*/ 1393179 h 5963547"/>
              <a:gd name="connsiteX20" fmla="*/ 1918061 w 5426043"/>
              <a:gd name="connsiteY20" fmla="*/ 334605 h 5963547"/>
              <a:gd name="connsiteX21" fmla="*/ 1759700 w 5426043"/>
              <a:gd name="connsiteY21" fmla="*/ 46327 h 5963547"/>
              <a:gd name="connsiteX22" fmla="*/ 1504721 w 5426043"/>
              <a:gd name="connsiteY22" fmla="*/ 1179806 h 5963547"/>
              <a:gd name="connsiteX23" fmla="*/ 1919500 w 5426043"/>
              <a:gd name="connsiteY23" fmla="*/ 2508985 h 5963547"/>
              <a:gd name="connsiteX24" fmla="*/ 2511779 w 5426043"/>
              <a:gd name="connsiteY24" fmla="*/ 3676696 h 5963547"/>
              <a:gd name="connsiteX25" fmla="*/ 2507282 w 5426043"/>
              <a:gd name="connsiteY25" fmla="*/ 3842847 h 5963547"/>
              <a:gd name="connsiteX26" fmla="*/ 1259624 w 5426043"/>
              <a:gd name="connsiteY26" fmla="*/ 2329876 h 5963547"/>
              <a:gd name="connsiteX27" fmla="*/ 760003 w 5426043"/>
              <a:gd name="connsiteY27" fmla="*/ 1783121 h 5963547"/>
              <a:gd name="connsiteX28" fmla="*/ 213248 w 5426043"/>
              <a:gd name="connsiteY28" fmla="*/ 1274074 h 5963547"/>
              <a:gd name="connsiteX29" fmla="*/ 213248 w 5426043"/>
              <a:gd name="connsiteY29" fmla="*/ 1406049 h 5963547"/>
              <a:gd name="connsiteX30" fmla="*/ 694015 w 5426043"/>
              <a:gd name="connsiteY30" fmla="*/ 2744655 h 5963547"/>
              <a:gd name="connsiteX31" fmla="*/ 1253280 w 5426043"/>
              <a:gd name="connsiteY31" fmla="*/ 3774615 h 5963547"/>
              <a:gd name="connsiteX32" fmla="*/ 2015715 w 5426043"/>
              <a:gd name="connsiteY32" fmla="*/ 4415917 h 5963547"/>
              <a:gd name="connsiteX33" fmla="*/ 2631307 w 5426043"/>
              <a:gd name="connsiteY33" fmla="*/ 4738370 h 5963547"/>
              <a:gd name="connsiteX34" fmla="*/ 2175214 w 5426043"/>
              <a:gd name="connsiteY34" fmla="*/ 4769173 h 5963547"/>
              <a:gd name="connsiteX35" fmla="*/ 1502268 w 5426043"/>
              <a:gd name="connsiteY35" fmla="*/ 4555140 h 5963547"/>
              <a:gd name="connsiteX36" fmla="*/ 760003 w 5426043"/>
              <a:gd name="connsiteY36" fmla="*/ 3951286 h 5963547"/>
              <a:gd name="connsiteX37" fmla="*/ 260382 w 5426043"/>
              <a:gd name="connsiteY37" fmla="*/ 3055740 h 5963547"/>
              <a:gd name="connsiteX38" fmla="*/ 5859 w 5426043"/>
              <a:gd name="connsiteY38" fmla="*/ 2688094 h 5963547"/>
              <a:gd name="connsiteX39" fmla="*/ 109554 w 5426043"/>
              <a:gd name="connsiteY39" fmla="*/ 3281983 h 5963547"/>
              <a:gd name="connsiteX40" fmla="*/ 420638 w 5426043"/>
              <a:gd name="connsiteY40" fmla="*/ 4686577 h 5963547"/>
              <a:gd name="connsiteX41" fmla="*/ 967661 w 5426043"/>
              <a:gd name="connsiteY41" fmla="*/ 5270028 h 5963547"/>
              <a:gd name="connsiteX42" fmla="*/ 1523574 w 5426043"/>
              <a:gd name="connsiteY42" fmla="*/ 5525562 h 5963547"/>
              <a:gd name="connsiteX43" fmla="*/ 2471273 w 5426043"/>
              <a:gd name="connsiteY43" fmla="*/ 5605714 h 5963547"/>
              <a:gd name="connsiteX44" fmla="*/ 3384948 w 5426043"/>
              <a:gd name="connsiteY44" fmla="*/ 5409188 h 5963547"/>
              <a:gd name="connsiteX45" fmla="*/ 3500869 w 5426043"/>
              <a:gd name="connsiteY45" fmla="*/ 5482329 h 5963547"/>
              <a:gd name="connsiteX46" fmla="*/ 3506134 w 5426043"/>
              <a:gd name="connsiteY46" fmla="*/ 5963547 h 5963547"/>
              <a:gd name="connsiteX0" fmla="*/ 4361304 w 5426043"/>
              <a:gd name="connsiteY0" fmla="*/ 5609304 h 5963547"/>
              <a:gd name="connsiteX1" fmla="*/ 4231131 w 5426043"/>
              <a:gd name="connsiteY1" fmla="*/ 5215361 h 5963547"/>
              <a:gd name="connsiteX2" fmla="*/ 4286673 w 5426043"/>
              <a:gd name="connsiteY2" fmla="*/ 4899675 h 5963547"/>
              <a:gd name="connsiteX3" fmla="*/ 4689326 w 5426043"/>
              <a:gd name="connsiteY3" fmla="*/ 4520699 h 5963547"/>
              <a:gd name="connsiteX4" fmla="*/ 5058626 w 5426043"/>
              <a:gd name="connsiteY4" fmla="*/ 3564787 h 5963547"/>
              <a:gd name="connsiteX5" fmla="*/ 5416844 w 5426043"/>
              <a:gd name="connsiteY5" fmla="*/ 2499558 h 5963547"/>
              <a:gd name="connsiteX6" fmla="*/ 5253752 w 5426043"/>
              <a:gd name="connsiteY6" fmla="*/ 2511758 h 5963547"/>
              <a:gd name="connsiteX7" fmla="*/ 4564500 w 5426043"/>
              <a:gd name="connsiteY7" fmla="*/ 3073666 h 5963547"/>
              <a:gd name="connsiteX8" fmla="*/ 3980892 w 5426043"/>
              <a:gd name="connsiteY8" fmla="*/ 3974428 h 5963547"/>
              <a:gd name="connsiteX9" fmla="*/ 4040105 w 5426043"/>
              <a:gd name="connsiteY9" fmla="*/ 3319391 h 5963547"/>
              <a:gd name="connsiteX10" fmla="*/ 4281760 w 5426043"/>
              <a:gd name="connsiteY10" fmla="*/ 1853260 h 5963547"/>
              <a:gd name="connsiteX11" fmla="*/ 4416873 w 5426043"/>
              <a:gd name="connsiteY11" fmla="*/ 1147576 h 5963547"/>
              <a:gd name="connsiteX12" fmla="*/ 4484533 w 5426043"/>
              <a:gd name="connsiteY12" fmla="*/ 653647 h 5963547"/>
              <a:gd name="connsiteX13" fmla="*/ 4063391 w 5426043"/>
              <a:gd name="connsiteY13" fmla="*/ 1013087 h 5963547"/>
              <a:gd name="connsiteX14" fmla="*/ 3488008 w 5426043"/>
              <a:gd name="connsiteY14" fmla="*/ 2079410 h 5963547"/>
              <a:gd name="connsiteX15" fmla="*/ 3287203 w 5426043"/>
              <a:gd name="connsiteY15" fmla="*/ 3173083 h 5963547"/>
              <a:gd name="connsiteX16" fmla="*/ 3292845 w 5426043"/>
              <a:gd name="connsiteY16" fmla="*/ 3857018 h 5963547"/>
              <a:gd name="connsiteX17" fmla="*/ 3192806 w 5426043"/>
              <a:gd name="connsiteY17" fmla="*/ 3606624 h 5963547"/>
              <a:gd name="connsiteX18" fmla="*/ 2932473 w 5426043"/>
              <a:gd name="connsiteY18" fmla="*/ 2724036 h 5963547"/>
              <a:gd name="connsiteX19" fmla="*/ 2399382 w 5426043"/>
              <a:gd name="connsiteY19" fmla="*/ 1393179 h 5963547"/>
              <a:gd name="connsiteX20" fmla="*/ 1918061 w 5426043"/>
              <a:gd name="connsiteY20" fmla="*/ 334605 h 5963547"/>
              <a:gd name="connsiteX21" fmla="*/ 1759700 w 5426043"/>
              <a:gd name="connsiteY21" fmla="*/ 46327 h 5963547"/>
              <a:gd name="connsiteX22" fmla="*/ 1504721 w 5426043"/>
              <a:gd name="connsiteY22" fmla="*/ 1179806 h 5963547"/>
              <a:gd name="connsiteX23" fmla="*/ 1919500 w 5426043"/>
              <a:gd name="connsiteY23" fmla="*/ 2508985 h 5963547"/>
              <a:gd name="connsiteX24" fmla="*/ 2511779 w 5426043"/>
              <a:gd name="connsiteY24" fmla="*/ 3676696 h 5963547"/>
              <a:gd name="connsiteX25" fmla="*/ 2507282 w 5426043"/>
              <a:gd name="connsiteY25" fmla="*/ 3842847 h 5963547"/>
              <a:gd name="connsiteX26" fmla="*/ 1259624 w 5426043"/>
              <a:gd name="connsiteY26" fmla="*/ 2329876 h 5963547"/>
              <a:gd name="connsiteX27" fmla="*/ 760003 w 5426043"/>
              <a:gd name="connsiteY27" fmla="*/ 1783121 h 5963547"/>
              <a:gd name="connsiteX28" fmla="*/ 213248 w 5426043"/>
              <a:gd name="connsiteY28" fmla="*/ 1274074 h 5963547"/>
              <a:gd name="connsiteX29" fmla="*/ 213248 w 5426043"/>
              <a:gd name="connsiteY29" fmla="*/ 1406049 h 5963547"/>
              <a:gd name="connsiteX30" fmla="*/ 694015 w 5426043"/>
              <a:gd name="connsiteY30" fmla="*/ 2744655 h 5963547"/>
              <a:gd name="connsiteX31" fmla="*/ 1253280 w 5426043"/>
              <a:gd name="connsiteY31" fmla="*/ 3774615 h 5963547"/>
              <a:gd name="connsiteX32" fmla="*/ 2015715 w 5426043"/>
              <a:gd name="connsiteY32" fmla="*/ 4415917 h 5963547"/>
              <a:gd name="connsiteX33" fmla="*/ 2631307 w 5426043"/>
              <a:gd name="connsiteY33" fmla="*/ 4738370 h 5963547"/>
              <a:gd name="connsiteX34" fmla="*/ 2175214 w 5426043"/>
              <a:gd name="connsiteY34" fmla="*/ 4769173 h 5963547"/>
              <a:gd name="connsiteX35" fmla="*/ 1502268 w 5426043"/>
              <a:gd name="connsiteY35" fmla="*/ 4555140 h 5963547"/>
              <a:gd name="connsiteX36" fmla="*/ 760003 w 5426043"/>
              <a:gd name="connsiteY36" fmla="*/ 3951286 h 5963547"/>
              <a:gd name="connsiteX37" fmla="*/ 260382 w 5426043"/>
              <a:gd name="connsiteY37" fmla="*/ 3055740 h 5963547"/>
              <a:gd name="connsiteX38" fmla="*/ 5859 w 5426043"/>
              <a:gd name="connsiteY38" fmla="*/ 2688094 h 5963547"/>
              <a:gd name="connsiteX39" fmla="*/ 109554 w 5426043"/>
              <a:gd name="connsiteY39" fmla="*/ 3281983 h 5963547"/>
              <a:gd name="connsiteX40" fmla="*/ 420638 w 5426043"/>
              <a:gd name="connsiteY40" fmla="*/ 4686577 h 5963547"/>
              <a:gd name="connsiteX41" fmla="*/ 967661 w 5426043"/>
              <a:gd name="connsiteY41" fmla="*/ 5270028 h 5963547"/>
              <a:gd name="connsiteX42" fmla="*/ 1523574 w 5426043"/>
              <a:gd name="connsiteY42" fmla="*/ 5525562 h 5963547"/>
              <a:gd name="connsiteX43" fmla="*/ 2471273 w 5426043"/>
              <a:gd name="connsiteY43" fmla="*/ 5605714 h 5963547"/>
              <a:gd name="connsiteX44" fmla="*/ 3384948 w 5426043"/>
              <a:gd name="connsiteY44" fmla="*/ 5409188 h 5963547"/>
              <a:gd name="connsiteX45" fmla="*/ 3500869 w 5426043"/>
              <a:gd name="connsiteY45" fmla="*/ 5482329 h 5963547"/>
              <a:gd name="connsiteX46" fmla="*/ 3506134 w 5426043"/>
              <a:gd name="connsiteY46" fmla="*/ 5963547 h 5963547"/>
              <a:gd name="connsiteX0" fmla="*/ 4361304 w 5426043"/>
              <a:gd name="connsiteY0" fmla="*/ 5609304 h 5806634"/>
              <a:gd name="connsiteX1" fmla="*/ 4231131 w 5426043"/>
              <a:gd name="connsiteY1" fmla="*/ 5215361 h 5806634"/>
              <a:gd name="connsiteX2" fmla="*/ 4286673 w 5426043"/>
              <a:gd name="connsiteY2" fmla="*/ 4899675 h 5806634"/>
              <a:gd name="connsiteX3" fmla="*/ 4689326 w 5426043"/>
              <a:gd name="connsiteY3" fmla="*/ 4520699 h 5806634"/>
              <a:gd name="connsiteX4" fmla="*/ 5058626 w 5426043"/>
              <a:gd name="connsiteY4" fmla="*/ 3564787 h 5806634"/>
              <a:gd name="connsiteX5" fmla="*/ 5416844 w 5426043"/>
              <a:gd name="connsiteY5" fmla="*/ 2499558 h 5806634"/>
              <a:gd name="connsiteX6" fmla="*/ 5253752 w 5426043"/>
              <a:gd name="connsiteY6" fmla="*/ 2511758 h 5806634"/>
              <a:gd name="connsiteX7" fmla="*/ 4564500 w 5426043"/>
              <a:gd name="connsiteY7" fmla="*/ 3073666 h 5806634"/>
              <a:gd name="connsiteX8" fmla="*/ 3980892 w 5426043"/>
              <a:gd name="connsiteY8" fmla="*/ 3974428 h 5806634"/>
              <a:gd name="connsiteX9" fmla="*/ 4040105 w 5426043"/>
              <a:gd name="connsiteY9" fmla="*/ 3319391 h 5806634"/>
              <a:gd name="connsiteX10" fmla="*/ 4281760 w 5426043"/>
              <a:gd name="connsiteY10" fmla="*/ 1853260 h 5806634"/>
              <a:gd name="connsiteX11" fmla="*/ 4416873 w 5426043"/>
              <a:gd name="connsiteY11" fmla="*/ 1147576 h 5806634"/>
              <a:gd name="connsiteX12" fmla="*/ 4484533 w 5426043"/>
              <a:gd name="connsiteY12" fmla="*/ 653647 h 5806634"/>
              <a:gd name="connsiteX13" fmla="*/ 4063391 w 5426043"/>
              <a:gd name="connsiteY13" fmla="*/ 1013087 h 5806634"/>
              <a:gd name="connsiteX14" fmla="*/ 3488008 w 5426043"/>
              <a:gd name="connsiteY14" fmla="*/ 2079410 h 5806634"/>
              <a:gd name="connsiteX15" fmla="*/ 3287203 w 5426043"/>
              <a:gd name="connsiteY15" fmla="*/ 3173083 h 5806634"/>
              <a:gd name="connsiteX16" fmla="*/ 3292845 w 5426043"/>
              <a:gd name="connsiteY16" fmla="*/ 3857018 h 5806634"/>
              <a:gd name="connsiteX17" fmla="*/ 3192806 w 5426043"/>
              <a:gd name="connsiteY17" fmla="*/ 3606624 h 5806634"/>
              <a:gd name="connsiteX18" fmla="*/ 2932473 w 5426043"/>
              <a:gd name="connsiteY18" fmla="*/ 2724036 h 5806634"/>
              <a:gd name="connsiteX19" fmla="*/ 2399382 w 5426043"/>
              <a:gd name="connsiteY19" fmla="*/ 1393179 h 5806634"/>
              <a:gd name="connsiteX20" fmla="*/ 1918061 w 5426043"/>
              <a:gd name="connsiteY20" fmla="*/ 334605 h 5806634"/>
              <a:gd name="connsiteX21" fmla="*/ 1759700 w 5426043"/>
              <a:gd name="connsiteY21" fmla="*/ 46327 h 5806634"/>
              <a:gd name="connsiteX22" fmla="*/ 1504721 w 5426043"/>
              <a:gd name="connsiteY22" fmla="*/ 1179806 h 5806634"/>
              <a:gd name="connsiteX23" fmla="*/ 1919500 w 5426043"/>
              <a:gd name="connsiteY23" fmla="*/ 2508985 h 5806634"/>
              <a:gd name="connsiteX24" fmla="*/ 2511779 w 5426043"/>
              <a:gd name="connsiteY24" fmla="*/ 3676696 h 5806634"/>
              <a:gd name="connsiteX25" fmla="*/ 2507282 w 5426043"/>
              <a:gd name="connsiteY25" fmla="*/ 3842847 h 5806634"/>
              <a:gd name="connsiteX26" fmla="*/ 1259624 w 5426043"/>
              <a:gd name="connsiteY26" fmla="*/ 2329876 h 5806634"/>
              <a:gd name="connsiteX27" fmla="*/ 760003 w 5426043"/>
              <a:gd name="connsiteY27" fmla="*/ 1783121 h 5806634"/>
              <a:gd name="connsiteX28" fmla="*/ 213248 w 5426043"/>
              <a:gd name="connsiteY28" fmla="*/ 1274074 h 5806634"/>
              <a:gd name="connsiteX29" fmla="*/ 213248 w 5426043"/>
              <a:gd name="connsiteY29" fmla="*/ 1406049 h 5806634"/>
              <a:gd name="connsiteX30" fmla="*/ 694015 w 5426043"/>
              <a:gd name="connsiteY30" fmla="*/ 2744655 h 5806634"/>
              <a:gd name="connsiteX31" fmla="*/ 1253280 w 5426043"/>
              <a:gd name="connsiteY31" fmla="*/ 3774615 h 5806634"/>
              <a:gd name="connsiteX32" fmla="*/ 2015715 w 5426043"/>
              <a:gd name="connsiteY32" fmla="*/ 4415917 h 5806634"/>
              <a:gd name="connsiteX33" fmla="*/ 2631307 w 5426043"/>
              <a:gd name="connsiteY33" fmla="*/ 4738370 h 5806634"/>
              <a:gd name="connsiteX34" fmla="*/ 2175214 w 5426043"/>
              <a:gd name="connsiteY34" fmla="*/ 4769173 h 5806634"/>
              <a:gd name="connsiteX35" fmla="*/ 1502268 w 5426043"/>
              <a:gd name="connsiteY35" fmla="*/ 4555140 h 5806634"/>
              <a:gd name="connsiteX36" fmla="*/ 760003 w 5426043"/>
              <a:gd name="connsiteY36" fmla="*/ 3951286 h 5806634"/>
              <a:gd name="connsiteX37" fmla="*/ 260382 w 5426043"/>
              <a:gd name="connsiteY37" fmla="*/ 3055740 h 5806634"/>
              <a:gd name="connsiteX38" fmla="*/ 5859 w 5426043"/>
              <a:gd name="connsiteY38" fmla="*/ 2688094 h 5806634"/>
              <a:gd name="connsiteX39" fmla="*/ 109554 w 5426043"/>
              <a:gd name="connsiteY39" fmla="*/ 3281983 h 5806634"/>
              <a:gd name="connsiteX40" fmla="*/ 420638 w 5426043"/>
              <a:gd name="connsiteY40" fmla="*/ 4686577 h 5806634"/>
              <a:gd name="connsiteX41" fmla="*/ 967661 w 5426043"/>
              <a:gd name="connsiteY41" fmla="*/ 5270028 h 5806634"/>
              <a:gd name="connsiteX42" fmla="*/ 1523574 w 5426043"/>
              <a:gd name="connsiteY42" fmla="*/ 5525562 h 5806634"/>
              <a:gd name="connsiteX43" fmla="*/ 2471273 w 5426043"/>
              <a:gd name="connsiteY43" fmla="*/ 5605714 h 5806634"/>
              <a:gd name="connsiteX44" fmla="*/ 3384948 w 5426043"/>
              <a:gd name="connsiteY44" fmla="*/ 5409188 h 5806634"/>
              <a:gd name="connsiteX45" fmla="*/ 3500869 w 5426043"/>
              <a:gd name="connsiteY45" fmla="*/ 5482329 h 5806634"/>
              <a:gd name="connsiteX46" fmla="*/ 3504890 w 5426043"/>
              <a:gd name="connsiteY46" fmla="*/ 5806634 h 5806634"/>
              <a:gd name="connsiteX0" fmla="*/ 4361304 w 5426043"/>
              <a:gd name="connsiteY0" fmla="*/ 5609304 h 5806634"/>
              <a:gd name="connsiteX1" fmla="*/ 4231131 w 5426043"/>
              <a:gd name="connsiteY1" fmla="*/ 5215361 h 5806634"/>
              <a:gd name="connsiteX2" fmla="*/ 4286673 w 5426043"/>
              <a:gd name="connsiteY2" fmla="*/ 4899675 h 5806634"/>
              <a:gd name="connsiteX3" fmla="*/ 4689326 w 5426043"/>
              <a:gd name="connsiteY3" fmla="*/ 4520699 h 5806634"/>
              <a:gd name="connsiteX4" fmla="*/ 5058626 w 5426043"/>
              <a:gd name="connsiteY4" fmla="*/ 3564787 h 5806634"/>
              <a:gd name="connsiteX5" fmla="*/ 5416844 w 5426043"/>
              <a:gd name="connsiteY5" fmla="*/ 2499558 h 5806634"/>
              <a:gd name="connsiteX6" fmla="*/ 5253752 w 5426043"/>
              <a:gd name="connsiteY6" fmla="*/ 2511758 h 5806634"/>
              <a:gd name="connsiteX7" fmla="*/ 4564500 w 5426043"/>
              <a:gd name="connsiteY7" fmla="*/ 3073666 h 5806634"/>
              <a:gd name="connsiteX8" fmla="*/ 3980892 w 5426043"/>
              <a:gd name="connsiteY8" fmla="*/ 3974428 h 5806634"/>
              <a:gd name="connsiteX9" fmla="*/ 4040105 w 5426043"/>
              <a:gd name="connsiteY9" fmla="*/ 3319391 h 5806634"/>
              <a:gd name="connsiteX10" fmla="*/ 4281760 w 5426043"/>
              <a:gd name="connsiteY10" fmla="*/ 1853260 h 5806634"/>
              <a:gd name="connsiteX11" fmla="*/ 4416873 w 5426043"/>
              <a:gd name="connsiteY11" fmla="*/ 1147576 h 5806634"/>
              <a:gd name="connsiteX12" fmla="*/ 4484533 w 5426043"/>
              <a:gd name="connsiteY12" fmla="*/ 653647 h 5806634"/>
              <a:gd name="connsiteX13" fmla="*/ 4063391 w 5426043"/>
              <a:gd name="connsiteY13" fmla="*/ 1013087 h 5806634"/>
              <a:gd name="connsiteX14" fmla="*/ 3488008 w 5426043"/>
              <a:gd name="connsiteY14" fmla="*/ 2079410 h 5806634"/>
              <a:gd name="connsiteX15" fmla="*/ 3287203 w 5426043"/>
              <a:gd name="connsiteY15" fmla="*/ 3173083 h 5806634"/>
              <a:gd name="connsiteX16" fmla="*/ 3292845 w 5426043"/>
              <a:gd name="connsiteY16" fmla="*/ 3857018 h 5806634"/>
              <a:gd name="connsiteX17" fmla="*/ 3192806 w 5426043"/>
              <a:gd name="connsiteY17" fmla="*/ 3606624 h 5806634"/>
              <a:gd name="connsiteX18" fmla="*/ 2932473 w 5426043"/>
              <a:gd name="connsiteY18" fmla="*/ 2724036 h 5806634"/>
              <a:gd name="connsiteX19" fmla="*/ 2399382 w 5426043"/>
              <a:gd name="connsiteY19" fmla="*/ 1393179 h 5806634"/>
              <a:gd name="connsiteX20" fmla="*/ 1918061 w 5426043"/>
              <a:gd name="connsiteY20" fmla="*/ 334605 h 5806634"/>
              <a:gd name="connsiteX21" fmla="*/ 1759700 w 5426043"/>
              <a:gd name="connsiteY21" fmla="*/ 46327 h 5806634"/>
              <a:gd name="connsiteX22" fmla="*/ 1504721 w 5426043"/>
              <a:gd name="connsiteY22" fmla="*/ 1179806 h 5806634"/>
              <a:gd name="connsiteX23" fmla="*/ 1919500 w 5426043"/>
              <a:gd name="connsiteY23" fmla="*/ 2508985 h 5806634"/>
              <a:gd name="connsiteX24" fmla="*/ 2511779 w 5426043"/>
              <a:gd name="connsiteY24" fmla="*/ 3676696 h 5806634"/>
              <a:gd name="connsiteX25" fmla="*/ 2507282 w 5426043"/>
              <a:gd name="connsiteY25" fmla="*/ 3842847 h 5806634"/>
              <a:gd name="connsiteX26" fmla="*/ 1259624 w 5426043"/>
              <a:gd name="connsiteY26" fmla="*/ 2329876 h 5806634"/>
              <a:gd name="connsiteX27" fmla="*/ 760003 w 5426043"/>
              <a:gd name="connsiteY27" fmla="*/ 1783121 h 5806634"/>
              <a:gd name="connsiteX28" fmla="*/ 213248 w 5426043"/>
              <a:gd name="connsiteY28" fmla="*/ 1274074 h 5806634"/>
              <a:gd name="connsiteX29" fmla="*/ 213248 w 5426043"/>
              <a:gd name="connsiteY29" fmla="*/ 1406049 h 5806634"/>
              <a:gd name="connsiteX30" fmla="*/ 694015 w 5426043"/>
              <a:gd name="connsiteY30" fmla="*/ 2744655 h 5806634"/>
              <a:gd name="connsiteX31" fmla="*/ 1253280 w 5426043"/>
              <a:gd name="connsiteY31" fmla="*/ 3774615 h 5806634"/>
              <a:gd name="connsiteX32" fmla="*/ 2015715 w 5426043"/>
              <a:gd name="connsiteY32" fmla="*/ 4415917 h 5806634"/>
              <a:gd name="connsiteX33" fmla="*/ 2631307 w 5426043"/>
              <a:gd name="connsiteY33" fmla="*/ 4738370 h 5806634"/>
              <a:gd name="connsiteX34" fmla="*/ 2175214 w 5426043"/>
              <a:gd name="connsiteY34" fmla="*/ 4769173 h 5806634"/>
              <a:gd name="connsiteX35" fmla="*/ 1502268 w 5426043"/>
              <a:gd name="connsiteY35" fmla="*/ 4555140 h 5806634"/>
              <a:gd name="connsiteX36" fmla="*/ 760003 w 5426043"/>
              <a:gd name="connsiteY36" fmla="*/ 3951286 h 5806634"/>
              <a:gd name="connsiteX37" fmla="*/ 260382 w 5426043"/>
              <a:gd name="connsiteY37" fmla="*/ 3055740 h 5806634"/>
              <a:gd name="connsiteX38" fmla="*/ 5859 w 5426043"/>
              <a:gd name="connsiteY38" fmla="*/ 2688094 h 5806634"/>
              <a:gd name="connsiteX39" fmla="*/ 109554 w 5426043"/>
              <a:gd name="connsiteY39" fmla="*/ 3281983 h 5806634"/>
              <a:gd name="connsiteX40" fmla="*/ 420638 w 5426043"/>
              <a:gd name="connsiteY40" fmla="*/ 4686577 h 5806634"/>
              <a:gd name="connsiteX41" fmla="*/ 967661 w 5426043"/>
              <a:gd name="connsiteY41" fmla="*/ 5270028 h 5806634"/>
              <a:gd name="connsiteX42" fmla="*/ 1523574 w 5426043"/>
              <a:gd name="connsiteY42" fmla="*/ 5525562 h 5806634"/>
              <a:gd name="connsiteX43" fmla="*/ 2471273 w 5426043"/>
              <a:gd name="connsiteY43" fmla="*/ 5605714 h 5806634"/>
              <a:gd name="connsiteX44" fmla="*/ 3230503 w 5426043"/>
              <a:gd name="connsiteY44" fmla="*/ 5381381 h 5806634"/>
              <a:gd name="connsiteX45" fmla="*/ 3500869 w 5426043"/>
              <a:gd name="connsiteY45" fmla="*/ 5482329 h 5806634"/>
              <a:gd name="connsiteX46" fmla="*/ 3504890 w 5426043"/>
              <a:gd name="connsiteY46" fmla="*/ 5806634 h 5806634"/>
              <a:gd name="connsiteX0" fmla="*/ 4361304 w 5426043"/>
              <a:gd name="connsiteY0" fmla="*/ 5609304 h 5806634"/>
              <a:gd name="connsiteX1" fmla="*/ 4231131 w 5426043"/>
              <a:gd name="connsiteY1" fmla="*/ 5215361 h 5806634"/>
              <a:gd name="connsiteX2" fmla="*/ 4286673 w 5426043"/>
              <a:gd name="connsiteY2" fmla="*/ 4899675 h 5806634"/>
              <a:gd name="connsiteX3" fmla="*/ 4689326 w 5426043"/>
              <a:gd name="connsiteY3" fmla="*/ 4520699 h 5806634"/>
              <a:gd name="connsiteX4" fmla="*/ 5058626 w 5426043"/>
              <a:gd name="connsiteY4" fmla="*/ 3564787 h 5806634"/>
              <a:gd name="connsiteX5" fmla="*/ 5416844 w 5426043"/>
              <a:gd name="connsiteY5" fmla="*/ 2499558 h 5806634"/>
              <a:gd name="connsiteX6" fmla="*/ 5253752 w 5426043"/>
              <a:gd name="connsiteY6" fmla="*/ 2511758 h 5806634"/>
              <a:gd name="connsiteX7" fmla="*/ 4564500 w 5426043"/>
              <a:gd name="connsiteY7" fmla="*/ 3073666 h 5806634"/>
              <a:gd name="connsiteX8" fmla="*/ 3980892 w 5426043"/>
              <a:gd name="connsiteY8" fmla="*/ 3974428 h 5806634"/>
              <a:gd name="connsiteX9" fmla="*/ 4040105 w 5426043"/>
              <a:gd name="connsiteY9" fmla="*/ 3319391 h 5806634"/>
              <a:gd name="connsiteX10" fmla="*/ 4281760 w 5426043"/>
              <a:gd name="connsiteY10" fmla="*/ 1853260 h 5806634"/>
              <a:gd name="connsiteX11" fmla="*/ 4416873 w 5426043"/>
              <a:gd name="connsiteY11" fmla="*/ 1147576 h 5806634"/>
              <a:gd name="connsiteX12" fmla="*/ 4484533 w 5426043"/>
              <a:gd name="connsiteY12" fmla="*/ 653647 h 5806634"/>
              <a:gd name="connsiteX13" fmla="*/ 4063391 w 5426043"/>
              <a:gd name="connsiteY13" fmla="*/ 1013087 h 5806634"/>
              <a:gd name="connsiteX14" fmla="*/ 3488008 w 5426043"/>
              <a:gd name="connsiteY14" fmla="*/ 2079410 h 5806634"/>
              <a:gd name="connsiteX15" fmla="*/ 3287203 w 5426043"/>
              <a:gd name="connsiteY15" fmla="*/ 3173083 h 5806634"/>
              <a:gd name="connsiteX16" fmla="*/ 3292845 w 5426043"/>
              <a:gd name="connsiteY16" fmla="*/ 3857018 h 5806634"/>
              <a:gd name="connsiteX17" fmla="*/ 3192806 w 5426043"/>
              <a:gd name="connsiteY17" fmla="*/ 3606624 h 5806634"/>
              <a:gd name="connsiteX18" fmla="*/ 2932473 w 5426043"/>
              <a:gd name="connsiteY18" fmla="*/ 2724036 h 5806634"/>
              <a:gd name="connsiteX19" fmla="*/ 2399382 w 5426043"/>
              <a:gd name="connsiteY19" fmla="*/ 1393179 h 5806634"/>
              <a:gd name="connsiteX20" fmla="*/ 1918061 w 5426043"/>
              <a:gd name="connsiteY20" fmla="*/ 334605 h 5806634"/>
              <a:gd name="connsiteX21" fmla="*/ 1759700 w 5426043"/>
              <a:gd name="connsiteY21" fmla="*/ 46327 h 5806634"/>
              <a:gd name="connsiteX22" fmla="*/ 1504721 w 5426043"/>
              <a:gd name="connsiteY22" fmla="*/ 1179806 h 5806634"/>
              <a:gd name="connsiteX23" fmla="*/ 1919500 w 5426043"/>
              <a:gd name="connsiteY23" fmla="*/ 2508985 h 5806634"/>
              <a:gd name="connsiteX24" fmla="*/ 2511779 w 5426043"/>
              <a:gd name="connsiteY24" fmla="*/ 3676696 h 5806634"/>
              <a:gd name="connsiteX25" fmla="*/ 2507282 w 5426043"/>
              <a:gd name="connsiteY25" fmla="*/ 3842847 h 5806634"/>
              <a:gd name="connsiteX26" fmla="*/ 1259624 w 5426043"/>
              <a:gd name="connsiteY26" fmla="*/ 2329876 h 5806634"/>
              <a:gd name="connsiteX27" fmla="*/ 760003 w 5426043"/>
              <a:gd name="connsiteY27" fmla="*/ 1783121 h 5806634"/>
              <a:gd name="connsiteX28" fmla="*/ 213248 w 5426043"/>
              <a:gd name="connsiteY28" fmla="*/ 1274074 h 5806634"/>
              <a:gd name="connsiteX29" fmla="*/ 213248 w 5426043"/>
              <a:gd name="connsiteY29" fmla="*/ 1406049 h 5806634"/>
              <a:gd name="connsiteX30" fmla="*/ 694015 w 5426043"/>
              <a:gd name="connsiteY30" fmla="*/ 2744655 h 5806634"/>
              <a:gd name="connsiteX31" fmla="*/ 1253280 w 5426043"/>
              <a:gd name="connsiteY31" fmla="*/ 3774615 h 5806634"/>
              <a:gd name="connsiteX32" fmla="*/ 2015715 w 5426043"/>
              <a:gd name="connsiteY32" fmla="*/ 4415917 h 5806634"/>
              <a:gd name="connsiteX33" fmla="*/ 2631307 w 5426043"/>
              <a:gd name="connsiteY33" fmla="*/ 4738370 h 5806634"/>
              <a:gd name="connsiteX34" fmla="*/ 2175214 w 5426043"/>
              <a:gd name="connsiteY34" fmla="*/ 4769173 h 5806634"/>
              <a:gd name="connsiteX35" fmla="*/ 1502268 w 5426043"/>
              <a:gd name="connsiteY35" fmla="*/ 4555140 h 5806634"/>
              <a:gd name="connsiteX36" fmla="*/ 760003 w 5426043"/>
              <a:gd name="connsiteY36" fmla="*/ 3951286 h 5806634"/>
              <a:gd name="connsiteX37" fmla="*/ 260382 w 5426043"/>
              <a:gd name="connsiteY37" fmla="*/ 3055740 h 5806634"/>
              <a:gd name="connsiteX38" fmla="*/ 5859 w 5426043"/>
              <a:gd name="connsiteY38" fmla="*/ 2688094 h 5806634"/>
              <a:gd name="connsiteX39" fmla="*/ 109554 w 5426043"/>
              <a:gd name="connsiteY39" fmla="*/ 3281983 h 5806634"/>
              <a:gd name="connsiteX40" fmla="*/ 420638 w 5426043"/>
              <a:gd name="connsiteY40" fmla="*/ 4686577 h 5806634"/>
              <a:gd name="connsiteX41" fmla="*/ 967661 w 5426043"/>
              <a:gd name="connsiteY41" fmla="*/ 5270028 h 5806634"/>
              <a:gd name="connsiteX42" fmla="*/ 1523574 w 5426043"/>
              <a:gd name="connsiteY42" fmla="*/ 5525562 h 5806634"/>
              <a:gd name="connsiteX43" fmla="*/ 2471273 w 5426043"/>
              <a:gd name="connsiteY43" fmla="*/ 5605714 h 5806634"/>
              <a:gd name="connsiteX44" fmla="*/ 3230503 w 5426043"/>
              <a:gd name="connsiteY44" fmla="*/ 5381381 h 5806634"/>
              <a:gd name="connsiteX45" fmla="*/ 3394077 w 5426043"/>
              <a:gd name="connsiteY45" fmla="*/ 5495193 h 5806634"/>
              <a:gd name="connsiteX46" fmla="*/ 3504890 w 5426043"/>
              <a:gd name="connsiteY46" fmla="*/ 5806634 h 5806634"/>
              <a:gd name="connsiteX0" fmla="*/ 4361304 w 5426043"/>
              <a:gd name="connsiteY0" fmla="*/ 5609304 h 5806634"/>
              <a:gd name="connsiteX1" fmla="*/ 4231131 w 5426043"/>
              <a:gd name="connsiteY1" fmla="*/ 5215361 h 5806634"/>
              <a:gd name="connsiteX2" fmla="*/ 4286673 w 5426043"/>
              <a:gd name="connsiteY2" fmla="*/ 4899675 h 5806634"/>
              <a:gd name="connsiteX3" fmla="*/ 4689326 w 5426043"/>
              <a:gd name="connsiteY3" fmla="*/ 4520699 h 5806634"/>
              <a:gd name="connsiteX4" fmla="*/ 5058626 w 5426043"/>
              <a:gd name="connsiteY4" fmla="*/ 3564787 h 5806634"/>
              <a:gd name="connsiteX5" fmla="*/ 5416844 w 5426043"/>
              <a:gd name="connsiteY5" fmla="*/ 2499558 h 5806634"/>
              <a:gd name="connsiteX6" fmla="*/ 5253752 w 5426043"/>
              <a:gd name="connsiteY6" fmla="*/ 2511758 h 5806634"/>
              <a:gd name="connsiteX7" fmla="*/ 4564500 w 5426043"/>
              <a:gd name="connsiteY7" fmla="*/ 3073666 h 5806634"/>
              <a:gd name="connsiteX8" fmla="*/ 3980892 w 5426043"/>
              <a:gd name="connsiteY8" fmla="*/ 3974428 h 5806634"/>
              <a:gd name="connsiteX9" fmla="*/ 4040105 w 5426043"/>
              <a:gd name="connsiteY9" fmla="*/ 3319391 h 5806634"/>
              <a:gd name="connsiteX10" fmla="*/ 4281760 w 5426043"/>
              <a:gd name="connsiteY10" fmla="*/ 1853260 h 5806634"/>
              <a:gd name="connsiteX11" fmla="*/ 4416873 w 5426043"/>
              <a:gd name="connsiteY11" fmla="*/ 1147576 h 5806634"/>
              <a:gd name="connsiteX12" fmla="*/ 4484533 w 5426043"/>
              <a:gd name="connsiteY12" fmla="*/ 653647 h 5806634"/>
              <a:gd name="connsiteX13" fmla="*/ 4063391 w 5426043"/>
              <a:gd name="connsiteY13" fmla="*/ 1013087 h 5806634"/>
              <a:gd name="connsiteX14" fmla="*/ 3488008 w 5426043"/>
              <a:gd name="connsiteY14" fmla="*/ 2079410 h 5806634"/>
              <a:gd name="connsiteX15" fmla="*/ 3287203 w 5426043"/>
              <a:gd name="connsiteY15" fmla="*/ 3173083 h 5806634"/>
              <a:gd name="connsiteX16" fmla="*/ 3292845 w 5426043"/>
              <a:gd name="connsiteY16" fmla="*/ 3857018 h 5806634"/>
              <a:gd name="connsiteX17" fmla="*/ 3192806 w 5426043"/>
              <a:gd name="connsiteY17" fmla="*/ 3606624 h 5806634"/>
              <a:gd name="connsiteX18" fmla="*/ 2932473 w 5426043"/>
              <a:gd name="connsiteY18" fmla="*/ 2724036 h 5806634"/>
              <a:gd name="connsiteX19" fmla="*/ 2399382 w 5426043"/>
              <a:gd name="connsiteY19" fmla="*/ 1393179 h 5806634"/>
              <a:gd name="connsiteX20" fmla="*/ 1918061 w 5426043"/>
              <a:gd name="connsiteY20" fmla="*/ 334605 h 5806634"/>
              <a:gd name="connsiteX21" fmla="*/ 1759700 w 5426043"/>
              <a:gd name="connsiteY21" fmla="*/ 46327 h 5806634"/>
              <a:gd name="connsiteX22" fmla="*/ 1504721 w 5426043"/>
              <a:gd name="connsiteY22" fmla="*/ 1179806 h 5806634"/>
              <a:gd name="connsiteX23" fmla="*/ 1919500 w 5426043"/>
              <a:gd name="connsiteY23" fmla="*/ 2508985 h 5806634"/>
              <a:gd name="connsiteX24" fmla="*/ 2511779 w 5426043"/>
              <a:gd name="connsiteY24" fmla="*/ 3676696 h 5806634"/>
              <a:gd name="connsiteX25" fmla="*/ 2507282 w 5426043"/>
              <a:gd name="connsiteY25" fmla="*/ 3842847 h 5806634"/>
              <a:gd name="connsiteX26" fmla="*/ 1259624 w 5426043"/>
              <a:gd name="connsiteY26" fmla="*/ 2329876 h 5806634"/>
              <a:gd name="connsiteX27" fmla="*/ 760003 w 5426043"/>
              <a:gd name="connsiteY27" fmla="*/ 1783121 h 5806634"/>
              <a:gd name="connsiteX28" fmla="*/ 213248 w 5426043"/>
              <a:gd name="connsiteY28" fmla="*/ 1274074 h 5806634"/>
              <a:gd name="connsiteX29" fmla="*/ 213248 w 5426043"/>
              <a:gd name="connsiteY29" fmla="*/ 1406049 h 5806634"/>
              <a:gd name="connsiteX30" fmla="*/ 694015 w 5426043"/>
              <a:gd name="connsiteY30" fmla="*/ 2744655 h 5806634"/>
              <a:gd name="connsiteX31" fmla="*/ 1253280 w 5426043"/>
              <a:gd name="connsiteY31" fmla="*/ 3774615 h 5806634"/>
              <a:gd name="connsiteX32" fmla="*/ 2015715 w 5426043"/>
              <a:gd name="connsiteY32" fmla="*/ 4415917 h 5806634"/>
              <a:gd name="connsiteX33" fmla="*/ 2631307 w 5426043"/>
              <a:gd name="connsiteY33" fmla="*/ 4738370 h 5806634"/>
              <a:gd name="connsiteX34" fmla="*/ 2175214 w 5426043"/>
              <a:gd name="connsiteY34" fmla="*/ 4769173 h 5806634"/>
              <a:gd name="connsiteX35" fmla="*/ 1502268 w 5426043"/>
              <a:gd name="connsiteY35" fmla="*/ 4555140 h 5806634"/>
              <a:gd name="connsiteX36" fmla="*/ 760003 w 5426043"/>
              <a:gd name="connsiteY36" fmla="*/ 3951286 h 5806634"/>
              <a:gd name="connsiteX37" fmla="*/ 260382 w 5426043"/>
              <a:gd name="connsiteY37" fmla="*/ 3055740 h 5806634"/>
              <a:gd name="connsiteX38" fmla="*/ 5859 w 5426043"/>
              <a:gd name="connsiteY38" fmla="*/ 2688094 h 5806634"/>
              <a:gd name="connsiteX39" fmla="*/ 109554 w 5426043"/>
              <a:gd name="connsiteY39" fmla="*/ 3281983 h 5806634"/>
              <a:gd name="connsiteX40" fmla="*/ 420638 w 5426043"/>
              <a:gd name="connsiteY40" fmla="*/ 4686577 h 5806634"/>
              <a:gd name="connsiteX41" fmla="*/ 967661 w 5426043"/>
              <a:gd name="connsiteY41" fmla="*/ 5270028 h 5806634"/>
              <a:gd name="connsiteX42" fmla="*/ 1523574 w 5426043"/>
              <a:gd name="connsiteY42" fmla="*/ 5525562 h 5806634"/>
              <a:gd name="connsiteX43" fmla="*/ 2471273 w 5426043"/>
              <a:gd name="connsiteY43" fmla="*/ 5605714 h 5806634"/>
              <a:gd name="connsiteX44" fmla="*/ 3230503 w 5426043"/>
              <a:gd name="connsiteY44" fmla="*/ 5381381 h 5806634"/>
              <a:gd name="connsiteX45" fmla="*/ 3457681 w 5426043"/>
              <a:gd name="connsiteY45" fmla="*/ 5473536 h 5806634"/>
              <a:gd name="connsiteX46" fmla="*/ 3504890 w 5426043"/>
              <a:gd name="connsiteY46" fmla="*/ 5806634 h 5806634"/>
              <a:gd name="connsiteX0" fmla="*/ 4361304 w 5426043"/>
              <a:gd name="connsiteY0" fmla="*/ 5609304 h 5806634"/>
              <a:gd name="connsiteX1" fmla="*/ 4231131 w 5426043"/>
              <a:gd name="connsiteY1" fmla="*/ 5215361 h 5806634"/>
              <a:gd name="connsiteX2" fmla="*/ 4286673 w 5426043"/>
              <a:gd name="connsiteY2" fmla="*/ 4899675 h 5806634"/>
              <a:gd name="connsiteX3" fmla="*/ 4689326 w 5426043"/>
              <a:gd name="connsiteY3" fmla="*/ 4520699 h 5806634"/>
              <a:gd name="connsiteX4" fmla="*/ 5058626 w 5426043"/>
              <a:gd name="connsiteY4" fmla="*/ 3564787 h 5806634"/>
              <a:gd name="connsiteX5" fmla="*/ 5416844 w 5426043"/>
              <a:gd name="connsiteY5" fmla="*/ 2499558 h 5806634"/>
              <a:gd name="connsiteX6" fmla="*/ 5253752 w 5426043"/>
              <a:gd name="connsiteY6" fmla="*/ 2511758 h 5806634"/>
              <a:gd name="connsiteX7" fmla="*/ 4564500 w 5426043"/>
              <a:gd name="connsiteY7" fmla="*/ 3073666 h 5806634"/>
              <a:gd name="connsiteX8" fmla="*/ 3980892 w 5426043"/>
              <a:gd name="connsiteY8" fmla="*/ 3974428 h 5806634"/>
              <a:gd name="connsiteX9" fmla="*/ 4040105 w 5426043"/>
              <a:gd name="connsiteY9" fmla="*/ 3319391 h 5806634"/>
              <a:gd name="connsiteX10" fmla="*/ 4281760 w 5426043"/>
              <a:gd name="connsiteY10" fmla="*/ 1853260 h 5806634"/>
              <a:gd name="connsiteX11" fmla="*/ 4416873 w 5426043"/>
              <a:gd name="connsiteY11" fmla="*/ 1147576 h 5806634"/>
              <a:gd name="connsiteX12" fmla="*/ 4484533 w 5426043"/>
              <a:gd name="connsiteY12" fmla="*/ 653647 h 5806634"/>
              <a:gd name="connsiteX13" fmla="*/ 4063391 w 5426043"/>
              <a:gd name="connsiteY13" fmla="*/ 1013087 h 5806634"/>
              <a:gd name="connsiteX14" fmla="*/ 3488008 w 5426043"/>
              <a:gd name="connsiteY14" fmla="*/ 2079410 h 5806634"/>
              <a:gd name="connsiteX15" fmla="*/ 3287203 w 5426043"/>
              <a:gd name="connsiteY15" fmla="*/ 3173083 h 5806634"/>
              <a:gd name="connsiteX16" fmla="*/ 3292845 w 5426043"/>
              <a:gd name="connsiteY16" fmla="*/ 3857018 h 5806634"/>
              <a:gd name="connsiteX17" fmla="*/ 3192806 w 5426043"/>
              <a:gd name="connsiteY17" fmla="*/ 3606624 h 5806634"/>
              <a:gd name="connsiteX18" fmla="*/ 2932473 w 5426043"/>
              <a:gd name="connsiteY18" fmla="*/ 2724036 h 5806634"/>
              <a:gd name="connsiteX19" fmla="*/ 2399382 w 5426043"/>
              <a:gd name="connsiteY19" fmla="*/ 1393179 h 5806634"/>
              <a:gd name="connsiteX20" fmla="*/ 1918061 w 5426043"/>
              <a:gd name="connsiteY20" fmla="*/ 334605 h 5806634"/>
              <a:gd name="connsiteX21" fmla="*/ 1759700 w 5426043"/>
              <a:gd name="connsiteY21" fmla="*/ 46327 h 5806634"/>
              <a:gd name="connsiteX22" fmla="*/ 1504721 w 5426043"/>
              <a:gd name="connsiteY22" fmla="*/ 1179806 h 5806634"/>
              <a:gd name="connsiteX23" fmla="*/ 1919500 w 5426043"/>
              <a:gd name="connsiteY23" fmla="*/ 2508985 h 5806634"/>
              <a:gd name="connsiteX24" fmla="*/ 2511779 w 5426043"/>
              <a:gd name="connsiteY24" fmla="*/ 3676696 h 5806634"/>
              <a:gd name="connsiteX25" fmla="*/ 2507282 w 5426043"/>
              <a:gd name="connsiteY25" fmla="*/ 3842847 h 5806634"/>
              <a:gd name="connsiteX26" fmla="*/ 1259624 w 5426043"/>
              <a:gd name="connsiteY26" fmla="*/ 2329876 h 5806634"/>
              <a:gd name="connsiteX27" fmla="*/ 760003 w 5426043"/>
              <a:gd name="connsiteY27" fmla="*/ 1783121 h 5806634"/>
              <a:gd name="connsiteX28" fmla="*/ 213248 w 5426043"/>
              <a:gd name="connsiteY28" fmla="*/ 1274074 h 5806634"/>
              <a:gd name="connsiteX29" fmla="*/ 213248 w 5426043"/>
              <a:gd name="connsiteY29" fmla="*/ 1406049 h 5806634"/>
              <a:gd name="connsiteX30" fmla="*/ 694015 w 5426043"/>
              <a:gd name="connsiteY30" fmla="*/ 2744655 h 5806634"/>
              <a:gd name="connsiteX31" fmla="*/ 1253280 w 5426043"/>
              <a:gd name="connsiteY31" fmla="*/ 3774615 h 5806634"/>
              <a:gd name="connsiteX32" fmla="*/ 2015715 w 5426043"/>
              <a:gd name="connsiteY32" fmla="*/ 4415917 h 5806634"/>
              <a:gd name="connsiteX33" fmla="*/ 2631307 w 5426043"/>
              <a:gd name="connsiteY33" fmla="*/ 4738370 h 5806634"/>
              <a:gd name="connsiteX34" fmla="*/ 2175214 w 5426043"/>
              <a:gd name="connsiteY34" fmla="*/ 4769173 h 5806634"/>
              <a:gd name="connsiteX35" fmla="*/ 1502268 w 5426043"/>
              <a:gd name="connsiteY35" fmla="*/ 4555140 h 5806634"/>
              <a:gd name="connsiteX36" fmla="*/ 760003 w 5426043"/>
              <a:gd name="connsiteY36" fmla="*/ 3951286 h 5806634"/>
              <a:gd name="connsiteX37" fmla="*/ 260382 w 5426043"/>
              <a:gd name="connsiteY37" fmla="*/ 3055740 h 5806634"/>
              <a:gd name="connsiteX38" fmla="*/ 5859 w 5426043"/>
              <a:gd name="connsiteY38" fmla="*/ 2688094 h 5806634"/>
              <a:gd name="connsiteX39" fmla="*/ 109554 w 5426043"/>
              <a:gd name="connsiteY39" fmla="*/ 3281983 h 5806634"/>
              <a:gd name="connsiteX40" fmla="*/ 420638 w 5426043"/>
              <a:gd name="connsiteY40" fmla="*/ 4686577 h 5806634"/>
              <a:gd name="connsiteX41" fmla="*/ 967661 w 5426043"/>
              <a:gd name="connsiteY41" fmla="*/ 5270028 h 5806634"/>
              <a:gd name="connsiteX42" fmla="*/ 1523574 w 5426043"/>
              <a:gd name="connsiteY42" fmla="*/ 5525562 h 5806634"/>
              <a:gd name="connsiteX43" fmla="*/ 2471273 w 5426043"/>
              <a:gd name="connsiteY43" fmla="*/ 5605714 h 5806634"/>
              <a:gd name="connsiteX44" fmla="*/ 3242901 w 5426043"/>
              <a:gd name="connsiteY44" fmla="*/ 5427626 h 5806634"/>
              <a:gd name="connsiteX45" fmla="*/ 3457681 w 5426043"/>
              <a:gd name="connsiteY45" fmla="*/ 5473536 h 5806634"/>
              <a:gd name="connsiteX46" fmla="*/ 3504890 w 5426043"/>
              <a:gd name="connsiteY46" fmla="*/ 5806634 h 5806634"/>
              <a:gd name="connsiteX0" fmla="*/ 4361304 w 5426043"/>
              <a:gd name="connsiteY0" fmla="*/ 5609304 h 5806634"/>
              <a:gd name="connsiteX1" fmla="*/ 4231131 w 5426043"/>
              <a:gd name="connsiteY1" fmla="*/ 5215361 h 5806634"/>
              <a:gd name="connsiteX2" fmla="*/ 4286673 w 5426043"/>
              <a:gd name="connsiteY2" fmla="*/ 4899675 h 5806634"/>
              <a:gd name="connsiteX3" fmla="*/ 4689326 w 5426043"/>
              <a:gd name="connsiteY3" fmla="*/ 4520699 h 5806634"/>
              <a:gd name="connsiteX4" fmla="*/ 5058626 w 5426043"/>
              <a:gd name="connsiteY4" fmla="*/ 3564787 h 5806634"/>
              <a:gd name="connsiteX5" fmla="*/ 5416844 w 5426043"/>
              <a:gd name="connsiteY5" fmla="*/ 2499558 h 5806634"/>
              <a:gd name="connsiteX6" fmla="*/ 5253752 w 5426043"/>
              <a:gd name="connsiteY6" fmla="*/ 2511758 h 5806634"/>
              <a:gd name="connsiteX7" fmla="*/ 4564500 w 5426043"/>
              <a:gd name="connsiteY7" fmla="*/ 3073666 h 5806634"/>
              <a:gd name="connsiteX8" fmla="*/ 3980892 w 5426043"/>
              <a:gd name="connsiteY8" fmla="*/ 3974428 h 5806634"/>
              <a:gd name="connsiteX9" fmla="*/ 4040105 w 5426043"/>
              <a:gd name="connsiteY9" fmla="*/ 3319391 h 5806634"/>
              <a:gd name="connsiteX10" fmla="*/ 4281760 w 5426043"/>
              <a:gd name="connsiteY10" fmla="*/ 1853260 h 5806634"/>
              <a:gd name="connsiteX11" fmla="*/ 4416873 w 5426043"/>
              <a:gd name="connsiteY11" fmla="*/ 1147576 h 5806634"/>
              <a:gd name="connsiteX12" fmla="*/ 4484533 w 5426043"/>
              <a:gd name="connsiteY12" fmla="*/ 653647 h 5806634"/>
              <a:gd name="connsiteX13" fmla="*/ 4063391 w 5426043"/>
              <a:gd name="connsiteY13" fmla="*/ 1013087 h 5806634"/>
              <a:gd name="connsiteX14" fmla="*/ 3488008 w 5426043"/>
              <a:gd name="connsiteY14" fmla="*/ 2079410 h 5806634"/>
              <a:gd name="connsiteX15" fmla="*/ 3287203 w 5426043"/>
              <a:gd name="connsiteY15" fmla="*/ 3173083 h 5806634"/>
              <a:gd name="connsiteX16" fmla="*/ 3292845 w 5426043"/>
              <a:gd name="connsiteY16" fmla="*/ 3857018 h 5806634"/>
              <a:gd name="connsiteX17" fmla="*/ 3192806 w 5426043"/>
              <a:gd name="connsiteY17" fmla="*/ 3606624 h 5806634"/>
              <a:gd name="connsiteX18" fmla="*/ 2932473 w 5426043"/>
              <a:gd name="connsiteY18" fmla="*/ 2724036 h 5806634"/>
              <a:gd name="connsiteX19" fmla="*/ 2399382 w 5426043"/>
              <a:gd name="connsiteY19" fmla="*/ 1393179 h 5806634"/>
              <a:gd name="connsiteX20" fmla="*/ 1918061 w 5426043"/>
              <a:gd name="connsiteY20" fmla="*/ 334605 h 5806634"/>
              <a:gd name="connsiteX21" fmla="*/ 1759700 w 5426043"/>
              <a:gd name="connsiteY21" fmla="*/ 46327 h 5806634"/>
              <a:gd name="connsiteX22" fmla="*/ 1504721 w 5426043"/>
              <a:gd name="connsiteY22" fmla="*/ 1179806 h 5806634"/>
              <a:gd name="connsiteX23" fmla="*/ 1919500 w 5426043"/>
              <a:gd name="connsiteY23" fmla="*/ 2508985 h 5806634"/>
              <a:gd name="connsiteX24" fmla="*/ 2511779 w 5426043"/>
              <a:gd name="connsiteY24" fmla="*/ 3676696 h 5806634"/>
              <a:gd name="connsiteX25" fmla="*/ 2507282 w 5426043"/>
              <a:gd name="connsiteY25" fmla="*/ 3842847 h 5806634"/>
              <a:gd name="connsiteX26" fmla="*/ 1259624 w 5426043"/>
              <a:gd name="connsiteY26" fmla="*/ 2329876 h 5806634"/>
              <a:gd name="connsiteX27" fmla="*/ 760003 w 5426043"/>
              <a:gd name="connsiteY27" fmla="*/ 1783121 h 5806634"/>
              <a:gd name="connsiteX28" fmla="*/ 213248 w 5426043"/>
              <a:gd name="connsiteY28" fmla="*/ 1274074 h 5806634"/>
              <a:gd name="connsiteX29" fmla="*/ 213248 w 5426043"/>
              <a:gd name="connsiteY29" fmla="*/ 1406049 h 5806634"/>
              <a:gd name="connsiteX30" fmla="*/ 694015 w 5426043"/>
              <a:gd name="connsiteY30" fmla="*/ 2744655 h 5806634"/>
              <a:gd name="connsiteX31" fmla="*/ 1253280 w 5426043"/>
              <a:gd name="connsiteY31" fmla="*/ 3774615 h 5806634"/>
              <a:gd name="connsiteX32" fmla="*/ 2015715 w 5426043"/>
              <a:gd name="connsiteY32" fmla="*/ 4415917 h 5806634"/>
              <a:gd name="connsiteX33" fmla="*/ 2631307 w 5426043"/>
              <a:gd name="connsiteY33" fmla="*/ 4738370 h 5806634"/>
              <a:gd name="connsiteX34" fmla="*/ 2175214 w 5426043"/>
              <a:gd name="connsiteY34" fmla="*/ 4769173 h 5806634"/>
              <a:gd name="connsiteX35" fmla="*/ 1502268 w 5426043"/>
              <a:gd name="connsiteY35" fmla="*/ 4555140 h 5806634"/>
              <a:gd name="connsiteX36" fmla="*/ 760003 w 5426043"/>
              <a:gd name="connsiteY36" fmla="*/ 3951286 h 5806634"/>
              <a:gd name="connsiteX37" fmla="*/ 260382 w 5426043"/>
              <a:gd name="connsiteY37" fmla="*/ 3055740 h 5806634"/>
              <a:gd name="connsiteX38" fmla="*/ 5859 w 5426043"/>
              <a:gd name="connsiteY38" fmla="*/ 2688094 h 5806634"/>
              <a:gd name="connsiteX39" fmla="*/ 109554 w 5426043"/>
              <a:gd name="connsiteY39" fmla="*/ 3281983 h 5806634"/>
              <a:gd name="connsiteX40" fmla="*/ 420638 w 5426043"/>
              <a:gd name="connsiteY40" fmla="*/ 4686577 h 5806634"/>
              <a:gd name="connsiteX41" fmla="*/ 967661 w 5426043"/>
              <a:gd name="connsiteY41" fmla="*/ 5270028 h 5806634"/>
              <a:gd name="connsiteX42" fmla="*/ 1523574 w 5426043"/>
              <a:gd name="connsiteY42" fmla="*/ 5525562 h 5806634"/>
              <a:gd name="connsiteX43" fmla="*/ 2471273 w 5426043"/>
              <a:gd name="connsiteY43" fmla="*/ 5605714 h 5806634"/>
              <a:gd name="connsiteX44" fmla="*/ 3242901 w 5426043"/>
              <a:gd name="connsiteY44" fmla="*/ 5427626 h 5806634"/>
              <a:gd name="connsiteX45" fmla="*/ 3409946 w 5426043"/>
              <a:gd name="connsiteY45" fmla="*/ 5523928 h 5806634"/>
              <a:gd name="connsiteX46" fmla="*/ 3504890 w 5426043"/>
              <a:gd name="connsiteY46" fmla="*/ 5806634 h 5806634"/>
              <a:gd name="connsiteX0" fmla="*/ 4361304 w 5426043"/>
              <a:gd name="connsiteY0" fmla="*/ 5609304 h 5806634"/>
              <a:gd name="connsiteX1" fmla="*/ 4231131 w 5426043"/>
              <a:gd name="connsiteY1" fmla="*/ 5215361 h 5806634"/>
              <a:gd name="connsiteX2" fmla="*/ 4286673 w 5426043"/>
              <a:gd name="connsiteY2" fmla="*/ 4899675 h 5806634"/>
              <a:gd name="connsiteX3" fmla="*/ 4689326 w 5426043"/>
              <a:gd name="connsiteY3" fmla="*/ 4520699 h 5806634"/>
              <a:gd name="connsiteX4" fmla="*/ 5058626 w 5426043"/>
              <a:gd name="connsiteY4" fmla="*/ 3564787 h 5806634"/>
              <a:gd name="connsiteX5" fmla="*/ 5416844 w 5426043"/>
              <a:gd name="connsiteY5" fmla="*/ 2499558 h 5806634"/>
              <a:gd name="connsiteX6" fmla="*/ 5253752 w 5426043"/>
              <a:gd name="connsiteY6" fmla="*/ 2511758 h 5806634"/>
              <a:gd name="connsiteX7" fmla="*/ 4564500 w 5426043"/>
              <a:gd name="connsiteY7" fmla="*/ 3073666 h 5806634"/>
              <a:gd name="connsiteX8" fmla="*/ 3980892 w 5426043"/>
              <a:gd name="connsiteY8" fmla="*/ 3974428 h 5806634"/>
              <a:gd name="connsiteX9" fmla="*/ 4040105 w 5426043"/>
              <a:gd name="connsiteY9" fmla="*/ 3319391 h 5806634"/>
              <a:gd name="connsiteX10" fmla="*/ 4281760 w 5426043"/>
              <a:gd name="connsiteY10" fmla="*/ 1853260 h 5806634"/>
              <a:gd name="connsiteX11" fmla="*/ 4416873 w 5426043"/>
              <a:gd name="connsiteY11" fmla="*/ 1147576 h 5806634"/>
              <a:gd name="connsiteX12" fmla="*/ 4484533 w 5426043"/>
              <a:gd name="connsiteY12" fmla="*/ 653647 h 5806634"/>
              <a:gd name="connsiteX13" fmla="*/ 4063391 w 5426043"/>
              <a:gd name="connsiteY13" fmla="*/ 1013087 h 5806634"/>
              <a:gd name="connsiteX14" fmla="*/ 3488008 w 5426043"/>
              <a:gd name="connsiteY14" fmla="*/ 2079410 h 5806634"/>
              <a:gd name="connsiteX15" fmla="*/ 3287203 w 5426043"/>
              <a:gd name="connsiteY15" fmla="*/ 3173083 h 5806634"/>
              <a:gd name="connsiteX16" fmla="*/ 3292845 w 5426043"/>
              <a:gd name="connsiteY16" fmla="*/ 3857018 h 5806634"/>
              <a:gd name="connsiteX17" fmla="*/ 3192806 w 5426043"/>
              <a:gd name="connsiteY17" fmla="*/ 3606624 h 5806634"/>
              <a:gd name="connsiteX18" fmla="*/ 2932473 w 5426043"/>
              <a:gd name="connsiteY18" fmla="*/ 2724036 h 5806634"/>
              <a:gd name="connsiteX19" fmla="*/ 2399382 w 5426043"/>
              <a:gd name="connsiteY19" fmla="*/ 1393179 h 5806634"/>
              <a:gd name="connsiteX20" fmla="*/ 1918061 w 5426043"/>
              <a:gd name="connsiteY20" fmla="*/ 334605 h 5806634"/>
              <a:gd name="connsiteX21" fmla="*/ 1759700 w 5426043"/>
              <a:gd name="connsiteY21" fmla="*/ 46327 h 5806634"/>
              <a:gd name="connsiteX22" fmla="*/ 1504721 w 5426043"/>
              <a:gd name="connsiteY22" fmla="*/ 1179806 h 5806634"/>
              <a:gd name="connsiteX23" fmla="*/ 1919500 w 5426043"/>
              <a:gd name="connsiteY23" fmla="*/ 2508985 h 5806634"/>
              <a:gd name="connsiteX24" fmla="*/ 2511779 w 5426043"/>
              <a:gd name="connsiteY24" fmla="*/ 3676696 h 5806634"/>
              <a:gd name="connsiteX25" fmla="*/ 2507282 w 5426043"/>
              <a:gd name="connsiteY25" fmla="*/ 3842847 h 5806634"/>
              <a:gd name="connsiteX26" fmla="*/ 1259624 w 5426043"/>
              <a:gd name="connsiteY26" fmla="*/ 2329876 h 5806634"/>
              <a:gd name="connsiteX27" fmla="*/ 760003 w 5426043"/>
              <a:gd name="connsiteY27" fmla="*/ 1783121 h 5806634"/>
              <a:gd name="connsiteX28" fmla="*/ 213248 w 5426043"/>
              <a:gd name="connsiteY28" fmla="*/ 1274074 h 5806634"/>
              <a:gd name="connsiteX29" fmla="*/ 213248 w 5426043"/>
              <a:gd name="connsiteY29" fmla="*/ 1406049 h 5806634"/>
              <a:gd name="connsiteX30" fmla="*/ 694015 w 5426043"/>
              <a:gd name="connsiteY30" fmla="*/ 2744655 h 5806634"/>
              <a:gd name="connsiteX31" fmla="*/ 1253280 w 5426043"/>
              <a:gd name="connsiteY31" fmla="*/ 3774615 h 5806634"/>
              <a:gd name="connsiteX32" fmla="*/ 2015715 w 5426043"/>
              <a:gd name="connsiteY32" fmla="*/ 4415917 h 5806634"/>
              <a:gd name="connsiteX33" fmla="*/ 2631307 w 5426043"/>
              <a:gd name="connsiteY33" fmla="*/ 4738370 h 5806634"/>
              <a:gd name="connsiteX34" fmla="*/ 2175214 w 5426043"/>
              <a:gd name="connsiteY34" fmla="*/ 4769173 h 5806634"/>
              <a:gd name="connsiteX35" fmla="*/ 1502268 w 5426043"/>
              <a:gd name="connsiteY35" fmla="*/ 4555140 h 5806634"/>
              <a:gd name="connsiteX36" fmla="*/ 760003 w 5426043"/>
              <a:gd name="connsiteY36" fmla="*/ 3951286 h 5806634"/>
              <a:gd name="connsiteX37" fmla="*/ 260382 w 5426043"/>
              <a:gd name="connsiteY37" fmla="*/ 3055740 h 5806634"/>
              <a:gd name="connsiteX38" fmla="*/ 5859 w 5426043"/>
              <a:gd name="connsiteY38" fmla="*/ 2688094 h 5806634"/>
              <a:gd name="connsiteX39" fmla="*/ 109554 w 5426043"/>
              <a:gd name="connsiteY39" fmla="*/ 3281983 h 5806634"/>
              <a:gd name="connsiteX40" fmla="*/ 420638 w 5426043"/>
              <a:gd name="connsiteY40" fmla="*/ 4686577 h 5806634"/>
              <a:gd name="connsiteX41" fmla="*/ 967661 w 5426043"/>
              <a:gd name="connsiteY41" fmla="*/ 5270028 h 5806634"/>
              <a:gd name="connsiteX42" fmla="*/ 1523574 w 5426043"/>
              <a:gd name="connsiteY42" fmla="*/ 5525562 h 5806634"/>
              <a:gd name="connsiteX43" fmla="*/ 2471273 w 5426043"/>
              <a:gd name="connsiteY43" fmla="*/ 5605714 h 5806634"/>
              <a:gd name="connsiteX44" fmla="*/ 3242901 w 5426043"/>
              <a:gd name="connsiteY44" fmla="*/ 5427626 h 5806634"/>
              <a:gd name="connsiteX45" fmla="*/ 3409946 w 5426043"/>
              <a:gd name="connsiteY45" fmla="*/ 5523928 h 5806634"/>
              <a:gd name="connsiteX46" fmla="*/ 3504890 w 5426043"/>
              <a:gd name="connsiteY46" fmla="*/ 5806634 h 5806634"/>
              <a:gd name="connsiteX0" fmla="*/ 4361304 w 5426043"/>
              <a:gd name="connsiteY0" fmla="*/ 5609304 h 5806634"/>
              <a:gd name="connsiteX1" fmla="*/ 4231131 w 5426043"/>
              <a:gd name="connsiteY1" fmla="*/ 5215361 h 5806634"/>
              <a:gd name="connsiteX2" fmla="*/ 4286673 w 5426043"/>
              <a:gd name="connsiteY2" fmla="*/ 4899675 h 5806634"/>
              <a:gd name="connsiteX3" fmla="*/ 4689326 w 5426043"/>
              <a:gd name="connsiteY3" fmla="*/ 4520699 h 5806634"/>
              <a:gd name="connsiteX4" fmla="*/ 5058626 w 5426043"/>
              <a:gd name="connsiteY4" fmla="*/ 3564787 h 5806634"/>
              <a:gd name="connsiteX5" fmla="*/ 5416844 w 5426043"/>
              <a:gd name="connsiteY5" fmla="*/ 2499558 h 5806634"/>
              <a:gd name="connsiteX6" fmla="*/ 5253752 w 5426043"/>
              <a:gd name="connsiteY6" fmla="*/ 2511758 h 5806634"/>
              <a:gd name="connsiteX7" fmla="*/ 4564500 w 5426043"/>
              <a:gd name="connsiteY7" fmla="*/ 3073666 h 5806634"/>
              <a:gd name="connsiteX8" fmla="*/ 3980892 w 5426043"/>
              <a:gd name="connsiteY8" fmla="*/ 3974428 h 5806634"/>
              <a:gd name="connsiteX9" fmla="*/ 4040105 w 5426043"/>
              <a:gd name="connsiteY9" fmla="*/ 3319391 h 5806634"/>
              <a:gd name="connsiteX10" fmla="*/ 4281760 w 5426043"/>
              <a:gd name="connsiteY10" fmla="*/ 1853260 h 5806634"/>
              <a:gd name="connsiteX11" fmla="*/ 4416873 w 5426043"/>
              <a:gd name="connsiteY11" fmla="*/ 1147576 h 5806634"/>
              <a:gd name="connsiteX12" fmla="*/ 4484533 w 5426043"/>
              <a:gd name="connsiteY12" fmla="*/ 653647 h 5806634"/>
              <a:gd name="connsiteX13" fmla="*/ 4063391 w 5426043"/>
              <a:gd name="connsiteY13" fmla="*/ 1013087 h 5806634"/>
              <a:gd name="connsiteX14" fmla="*/ 3488008 w 5426043"/>
              <a:gd name="connsiteY14" fmla="*/ 2079410 h 5806634"/>
              <a:gd name="connsiteX15" fmla="*/ 3287203 w 5426043"/>
              <a:gd name="connsiteY15" fmla="*/ 3173083 h 5806634"/>
              <a:gd name="connsiteX16" fmla="*/ 3292845 w 5426043"/>
              <a:gd name="connsiteY16" fmla="*/ 3857018 h 5806634"/>
              <a:gd name="connsiteX17" fmla="*/ 3192806 w 5426043"/>
              <a:gd name="connsiteY17" fmla="*/ 3606624 h 5806634"/>
              <a:gd name="connsiteX18" fmla="*/ 2932473 w 5426043"/>
              <a:gd name="connsiteY18" fmla="*/ 2724036 h 5806634"/>
              <a:gd name="connsiteX19" fmla="*/ 2399382 w 5426043"/>
              <a:gd name="connsiteY19" fmla="*/ 1393179 h 5806634"/>
              <a:gd name="connsiteX20" fmla="*/ 1918061 w 5426043"/>
              <a:gd name="connsiteY20" fmla="*/ 334605 h 5806634"/>
              <a:gd name="connsiteX21" fmla="*/ 1759700 w 5426043"/>
              <a:gd name="connsiteY21" fmla="*/ 46327 h 5806634"/>
              <a:gd name="connsiteX22" fmla="*/ 1504721 w 5426043"/>
              <a:gd name="connsiteY22" fmla="*/ 1179806 h 5806634"/>
              <a:gd name="connsiteX23" fmla="*/ 1919500 w 5426043"/>
              <a:gd name="connsiteY23" fmla="*/ 2508985 h 5806634"/>
              <a:gd name="connsiteX24" fmla="*/ 2511779 w 5426043"/>
              <a:gd name="connsiteY24" fmla="*/ 3676696 h 5806634"/>
              <a:gd name="connsiteX25" fmla="*/ 2507282 w 5426043"/>
              <a:gd name="connsiteY25" fmla="*/ 3842847 h 5806634"/>
              <a:gd name="connsiteX26" fmla="*/ 1259624 w 5426043"/>
              <a:gd name="connsiteY26" fmla="*/ 2329876 h 5806634"/>
              <a:gd name="connsiteX27" fmla="*/ 760003 w 5426043"/>
              <a:gd name="connsiteY27" fmla="*/ 1783121 h 5806634"/>
              <a:gd name="connsiteX28" fmla="*/ 213248 w 5426043"/>
              <a:gd name="connsiteY28" fmla="*/ 1274074 h 5806634"/>
              <a:gd name="connsiteX29" fmla="*/ 213248 w 5426043"/>
              <a:gd name="connsiteY29" fmla="*/ 1406049 h 5806634"/>
              <a:gd name="connsiteX30" fmla="*/ 694015 w 5426043"/>
              <a:gd name="connsiteY30" fmla="*/ 2744655 h 5806634"/>
              <a:gd name="connsiteX31" fmla="*/ 1253280 w 5426043"/>
              <a:gd name="connsiteY31" fmla="*/ 3774615 h 5806634"/>
              <a:gd name="connsiteX32" fmla="*/ 2015715 w 5426043"/>
              <a:gd name="connsiteY32" fmla="*/ 4415917 h 5806634"/>
              <a:gd name="connsiteX33" fmla="*/ 2631307 w 5426043"/>
              <a:gd name="connsiteY33" fmla="*/ 4738370 h 5806634"/>
              <a:gd name="connsiteX34" fmla="*/ 2175214 w 5426043"/>
              <a:gd name="connsiteY34" fmla="*/ 4769173 h 5806634"/>
              <a:gd name="connsiteX35" fmla="*/ 1502268 w 5426043"/>
              <a:gd name="connsiteY35" fmla="*/ 4555140 h 5806634"/>
              <a:gd name="connsiteX36" fmla="*/ 760003 w 5426043"/>
              <a:gd name="connsiteY36" fmla="*/ 3951286 h 5806634"/>
              <a:gd name="connsiteX37" fmla="*/ 260382 w 5426043"/>
              <a:gd name="connsiteY37" fmla="*/ 3055740 h 5806634"/>
              <a:gd name="connsiteX38" fmla="*/ 5859 w 5426043"/>
              <a:gd name="connsiteY38" fmla="*/ 2688094 h 5806634"/>
              <a:gd name="connsiteX39" fmla="*/ 109554 w 5426043"/>
              <a:gd name="connsiteY39" fmla="*/ 3281983 h 5806634"/>
              <a:gd name="connsiteX40" fmla="*/ 420638 w 5426043"/>
              <a:gd name="connsiteY40" fmla="*/ 4686577 h 5806634"/>
              <a:gd name="connsiteX41" fmla="*/ 967661 w 5426043"/>
              <a:gd name="connsiteY41" fmla="*/ 5270028 h 5806634"/>
              <a:gd name="connsiteX42" fmla="*/ 1523574 w 5426043"/>
              <a:gd name="connsiteY42" fmla="*/ 5525562 h 5806634"/>
              <a:gd name="connsiteX43" fmla="*/ 2471273 w 5426043"/>
              <a:gd name="connsiteY43" fmla="*/ 5605714 h 5806634"/>
              <a:gd name="connsiteX44" fmla="*/ 3242901 w 5426043"/>
              <a:gd name="connsiteY44" fmla="*/ 5427626 h 5806634"/>
              <a:gd name="connsiteX45" fmla="*/ 3409946 w 5426043"/>
              <a:gd name="connsiteY45" fmla="*/ 5523928 h 5806634"/>
              <a:gd name="connsiteX46" fmla="*/ 3504890 w 5426043"/>
              <a:gd name="connsiteY46" fmla="*/ 5806634 h 5806634"/>
              <a:gd name="connsiteX0" fmla="*/ 4361304 w 5426043"/>
              <a:gd name="connsiteY0" fmla="*/ 5609304 h 5820250"/>
              <a:gd name="connsiteX1" fmla="*/ 4231131 w 5426043"/>
              <a:gd name="connsiteY1" fmla="*/ 5215361 h 5820250"/>
              <a:gd name="connsiteX2" fmla="*/ 4286673 w 5426043"/>
              <a:gd name="connsiteY2" fmla="*/ 4899675 h 5820250"/>
              <a:gd name="connsiteX3" fmla="*/ 4689326 w 5426043"/>
              <a:gd name="connsiteY3" fmla="*/ 4520699 h 5820250"/>
              <a:gd name="connsiteX4" fmla="*/ 5058626 w 5426043"/>
              <a:gd name="connsiteY4" fmla="*/ 3564787 h 5820250"/>
              <a:gd name="connsiteX5" fmla="*/ 5416844 w 5426043"/>
              <a:gd name="connsiteY5" fmla="*/ 2499558 h 5820250"/>
              <a:gd name="connsiteX6" fmla="*/ 5253752 w 5426043"/>
              <a:gd name="connsiteY6" fmla="*/ 2511758 h 5820250"/>
              <a:gd name="connsiteX7" fmla="*/ 4564500 w 5426043"/>
              <a:gd name="connsiteY7" fmla="*/ 3073666 h 5820250"/>
              <a:gd name="connsiteX8" fmla="*/ 3980892 w 5426043"/>
              <a:gd name="connsiteY8" fmla="*/ 3974428 h 5820250"/>
              <a:gd name="connsiteX9" fmla="*/ 4040105 w 5426043"/>
              <a:gd name="connsiteY9" fmla="*/ 3319391 h 5820250"/>
              <a:gd name="connsiteX10" fmla="*/ 4281760 w 5426043"/>
              <a:gd name="connsiteY10" fmla="*/ 1853260 h 5820250"/>
              <a:gd name="connsiteX11" fmla="*/ 4416873 w 5426043"/>
              <a:gd name="connsiteY11" fmla="*/ 1147576 h 5820250"/>
              <a:gd name="connsiteX12" fmla="*/ 4484533 w 5426043"/>
              <a:gd name="connsiteY12" fmla="*/ 653647 h 5820250"/>
              <a:gd name="connsiteX13" fmla="*/ 4063391 w 5426043"/>
              <a:gd name="connsiteY13" fmla="*/ 1013087 h 5820250"/>
              <a:gd name="connsiteX14" fmla="*/ 3488008 w 5426043"/>
              <a:gd name="connsiteY14" fmla="*/ 2079410 h 5820250"/>
              <a:gd name="connsiteX15" fmla="*/ 3287203 w 5426043"/>
              <a:gd name="connsiteY15" fmla="*/ 3173083 h 5820250"/>
              <a:gd name="connsiteX16" fmla="*/ 3292845 w 5426043"/>
              <a:gd name="connsiteY16" fmla="*/ 3857018 h 5820250"/>
              <a:gd name="connsiteX17" fmla="*/ 3192806 w 5426043"/>
              <a:gd name="connsiteY17" fmla="*/ 3606624 h 5820250"/>
              <a:gd name="connsiteX18" fmla="*/ 2932473 w 5426043"/>
              <a:gd name="connsiteY18" fmla="*/ 2724036 h 5820250"/>
              <a:gd name="connsiteX19" fmla="*/ 2399382 w 5426043"/>
              <a:gd name="connsiteY19" fmla="*/ 1393179 h 5820250"/>
              <a:gd name="connsiteX20" fmla="*/ 1918061 w 5426043"/>
              <a:gd name="connsiteY20" fmla="*/ 334605 h 5820250"/>
              <a:gd name="connsiteX21" fmla="*/ 1759700 w 5426043"/>
              <a:gd name="connsiteY21" fmla="*/ 46327 h 5820250"/>
              <a:gd name="connsiteX22" fmla="*/ 1504721 w 5426043"/>
              <a:gd name="connsiteY22" fmla="*/ 1179806 h 5820250"/>
              <a:gd name="connsiteX23" fmla="*/ 1919500 w 5426043"/>
              <a:gd name="connsiteY23" fmla="*/ 2508985 h 5820250"/>
              <a:gd name="connsiteX24" fmla="*/ 2511779 w 5426043"/>
              <a:gd name="connsiteY24" fmla="*/ 3676696 h 5820250"/>
              <a:gd name="connsiteX25" fmla="*/ 2507282 w 5426043"/>
              <a:gd name="connsiteY25" fmla="*/ 3842847 h 5820250"/>
              <a:gd name="connsiteX26" fmla="*/ 1259624 w 5426043"/>
              <a:gd name="connsiteY26" fmla="*/ 2329876 h 5820250"/>
              <a:gd name="connsiteX27" fmla="*/ 760003 w 5426043"/>
              <a:gd name="connsiteY27" fmla="*/ 1783121 h 5820250"/>
              <a:gd name="connsiteX28" fmla="*/ 213248 w 5426043"/>
              <a:gd name="connsiteY28" fmla="*/ 1274074 h 5820250"/>
              <a:gd name="connsiteX29" fmla="*/ 213248 w 5426043"/>
              <a:gd name="connsiteY29" fmla="*/ 1406049 h 5820250"/>
              <a:gd name="connsiteX30" fmla="*/ 694015 w 5426043"/>
              <a:gd name="connsiteY30" fmla="*/ 2744655 h 5820250"/>
              <a:gd name="connsiteX31" fmla="*/ 1253280 w 5426043"/>
              <a:gd name="connsiteY31" fmla="*/ 3774615 h 5820250"/>
              <a:gd name="connsiteX32" fmla="*/ 2015715 w 5426043"/>
              <a:gd name="connsiteY32" fmla="*/ 4415917 h 5820250"/>
              <a:gd name="connsiteX33" fmla="*/ 2631307 w 5426043"/>
              <a:gd name="connsiteY33" fmla="*/ 4738370 h 5820250"/>
              <a:gd name="connsiteX34" fmla="*/ 2175214 w 5426043"/>
              <a:gd name="connsiteY34" fmla="*/ 4769173 h 5820250"/>
              <a:gd name="connsiteX35" fmla="*/ 1502268 w 5426043"/>
              <a:gd name="connsiteY35" fmla="*/ 4555140 h 5820250"/>
              <a:gd name="connsiteX36" fmla="*/ 760003 w 5426043"/>
              <a:gd name="connsiteY36" fmla="*/ 3951286 h 5820250"/>
              <a:gd name="connsiteX37" fmla="*/ 260382 w 5426043"/>
              <a:gd name="connsiteY37" fmla="*/ 3055740 h 5820250"/>
              <a:gd name="connsiteX38" fmla="*/ 5859 w 5426043"/>
              <a:gd name="connsiteY38" fmla="*/ 2688094 h 5820250"/>
              <a:gd name="connsiteX39" fmla="*/ 109554 w 5426043"/>
              <a:gd name="connsiteY39" fmla="*/ 3281983 h 5820250"/>
              <a:gd name="connsiteX40" fmla="*/ 420638 w 5426043"/>
              <a:gd name="connsiteY40" fmla="*/ 4686577 h 5820250"/>
              <a:gd name="connsiteX41" fmla="*/ 967661 w 5426043"/>
              <a:gd name="connsiteY41" fmla="*/ 5270028 h 5820250"/>
              <a:gd name="connsiteX42" fmla="*/ 1523574 w 5426043"/>
              <a:gd name="connsiteY42" fmla="*/ 5525562 h 5820250"/>
              <a:gd name="connsiteX43" fmla="*/ 2471273 w 5426043"/>
              <a:gd name="connsiteY43" fmla="*/ 5605714 h 5820250"/>
              <a:gd name="connsiteX44" fmla="*/ 3242901 w 5426043"/>
              <a:gd name="connsiteY44" fmla="*/ 5427626 h 5820250"/>
              <a:gd name="connsiteX45" fmla="*/ 3409946 w 5426043"/>
              <a:gd name="connsiteY45" fmla="*/ 5523928 h 5820250"/>
              <a:gd name="connsiteX46" fmla="*/ 3455462 w 5426043"/>
              <a:gd name="connsiteY46" fmla="*/ 5820249 h 5820250"/>
              <a:gd name="connsiteX0" fmla="*/ 4361304 w 5426043"/>
              <a:gd name="connsiteY0" fmla="*/ 5609304 h 5820250"/>
              <a:gd name="connsiteX1" fmla="*/ 4231131 w 5426043"/>
              <a:gd name="connsiteY1" fmla="*/ 5215361 h 5820250"/>
              <a:gd name="connsiteX2" fmla="*/ 4286673 w 5426043"/>
              <a:gd name="connsiteY2" fmla="*/ 4899675 h 5820250"/>
              <a:gd name="connsiteX3" fmla="*/ 4689326 w 5426043"/>
              <a:gd name="connsiteY3" fmla="*/ 4520699 h 5820250"/>
              <a:gd name="connsiteX4" fmla="*/ 5058626 w 5426043"/>
              <a:gd name="connsiteY4" fmla="*/ 3564787 h 5820250"/>
              <a:gd name="connsiteX5" fmla="*/ 5416844 w 5426043"/>
              <a:gd name="connsiteY5" fmla="*/ 2499558 h 5820250"/>
              <a:gd name="connsiteX6" fmla="*/ 5253752 w 5426043"/>
              <a:gd name="connsiteY6" fmla="*/ 2511758 h 5820250"/>
              <a:gd name="connsiteX7" fmla="*/ 4564500 w 5426043"/>
              <a:gd name="connsiteY7" fmla="*/ 3073666 h 5820250"/>
              <a:gd name="connsiteX8" fmla="*/ 3980892 w 5426043"/>
              <a:gd name="connsiteY8" fmla="*/ 3974428 h 5820250"/>
              <a:gd name="connsiteX9" fmla="*/ 4040105 w 5426043"/>
              <a:gd name="connsiteY9" fmla="*/ 3319391 h 5820250"/>
              <a:gd name="connsiteX10" fmla="*/ 4281760 w 5426043"/>
              <a:gd name="connsiteY10" fmla="*/ 1853260 h 5820250"/>
              <a:gd name="connsiteX11" fmla="*/ 4416873 w 5426043"/>
              <a:gd name="connsiteY11" fmla="*/ 1147576 h 5820250"/>
              <a:gd name="connsiteX12" fmla="*/ 4484533 w 5426043"/>
              <a:gd name="connsiteY12" fmla="*/ 653647 h 5820250"/>
              <a:gd name="connsiteX13" fmla="*/ 4063391 w 5426043"/>
              <a:gd name="connsiteY13" fmla="*/ 1013087 h 5820250"/>
              <a:gd name="connsiteX14" fmla="*/ 3488008 w 5426043"/>
              <a:gd name="connsiteY14" fmla="*/ 2079410 h 5820250"/>
              <a:gd name="connsiteX15" fmla="*/ 3287203 w 5426043"/>
              <a:gd name="connsiteY15" fmla="*/ 3173083 h 5820250"/>
              <a:gd name="connsiteX16" fmla="*/ 3292845 w 5426043"/>
              <a:gd name="connsiteY16" fmla="*/ 3857018 h 5820250"/>
              <a:gd name="connsiteX17" fmla="*/ 3192806 w 5426043"/>
              <a:gd name="connsiteY17" fmla="*/ 3606624 h 5820250"/>
              <a:gd name="connsiteX18" fmla="*/ 2932473 w 5426043"/>
              <a:gd name="connsiteY18" fmla="*/ 2724036 h 5820250"/>
              <a:gd name="connsiteX19" fmla="*/ 2399382 w 5426043"/>
              <a:gd name="connsiteY19" fmla="*/ 1393179 h 5820250"/>
              <a:gd name="connsiteX20" fmla="*/ 1918061 w 5426043"/>
              <a:gd name="connsiteY20" fmla="*/ 334605 h 5820250"/>
              <a:gd name="connsiteX21" fmla="*/ 1759700 w 5426043"/>
              <a:gd name="connsiteY21" fmla="*/ 46327 h 5820250"/>
              <a:gd name="connsiteX22" fmla="*/ 1504721 w 5426043"/>
              <a:gd name="connsiteY22" fmla="*/ 1179806 h 5820250"/>
              <a:gd name="connsiteX23" fmla="*/ 1919500 w 5426043"/>
              <a:gd name="connsiteY23" fmla="*/ 2508985 h 5820250"/>
              <a:gd name="connsiteX24" fmla="*/ 2511779 w 5426043"/>
              <a:gd name="connsiteY24" fmla="*/ 3676696 h 5820250"/>
              <a:gd name="connsiteX25" fmla="*/ 2507282 w 5426043"/>
              <a:gd name="connsiteY25" fmla="*/ 3842847 h 5820250"/>
              <a:gd name="connsiteX26" fmla="*/ 1259624 w 5426043"/>
              <a:gd name="connsiteY26" fmla="*/ 2329876 h 5820250"/>
              <a:gd name="connsiteX27" fmla="*/ 760003 w 5426043"/>
              <a:gd name="connsiteY27" fmla="*/ 1783121 h 5820250"/>
              <a:gd name="connsiteX28" fmla="*/ 213248 w 5426043"/>
              <a:gd name="connsiteY28" fmla="*/ 1274074 h 5820250"/>
              <a:gd name="connsiteX29" fmla="*/ 213248 w 5426043"/>
              <a:gd name="connsiteY29" fmla="*/ 1406049 h 5820250"/>
              <a:gd name="connsiteX30" fmla="*/ 694015 w 5426043"/>
              <a:gd name="connsiteY30" fmla="*/ 2744655 h 5820250"/>
              <a:gd name="connsiteX31" fmla="*/ 1253280 w 5426043"/>
              <a:gd name="connsiteY31" fmla="*/ 3774615 h 5820250"/>
              <a:gd name="connsiteX32" fmla="*/ 2015715 w 5426043"/>
              <a:gd name="connsiteY32" fmla="*/ 4415917 h 5820250"/>
              <a:gd name="connsiteX33" fmla="*/ 2631307 w 5426043"/>
              <a:gd name="connsiteY33" fmla="*/ 4738370 h 5820250"/>
              <a:gd name="connsiteX34" fmla="*/ 2175214 w 5426043"/>
              <a:gd name="connsiteY34" fmla="*/ 4769173 h 5820250"/>
              <a:gd name="connsiteX35" fmla="*/ 1502268 w 5426043"/>
              <a:gd name="connsiteY35" fmla="*/ 4555140 h 5820250"/>
              <a:gd name="connsiteX36" fmla="*/ 760003 w 5426043"/>
              <a:gd name="connsiteY36" fmla="*/ 3951286 h 5820250"/>
              <a:gd name="connsiteX37" fmla="*/ 260382 w 5426043"/>
              <a:gd name="connsiteY37" fmla="*/ 3055740 h 5820250"/>
              <a:gd name="connsiteX38" fmla="*/ 5859 w 5426043"/>
              <a:gd name="connsiteY38" fmla="*/ 2688094 h 5820250"/>
              <a:gd name="connsiteX39" fmla="*/ 109554 w 5426043"/>
              <a:gd name="connsiteY39" fmla="*/ 3281983 h 5820250"/>
              <a:gd name="connsiteX40" fmla="*/ 420638 w 5426043"/>
              <a:gd name="connsiteY40" fmla="*/ 4686577 h 5820250"/>
              <a:gd name="connsiteX41" fmla="*/ 967661 w 5426043"/>
              <a:gd name="connsiteY41" fmla="*/ 5270028 h 5820250"/>
              <a:gd name="connsiteX42" fmla="*/ 1523574 w 5426043"/>
              <a:gd name="connsiteY42" fmla="*/ 5525562 h 5820250"/>
              <a:gd name="connsiteX43" fmla="*/ 2471273 w 5426043"/>
              <a:gd name="connsiteY43" fmla="*/ 5605714 h 5820250"/>
              <a:gd name="connsiteX44" fmla="*/ 3242901 w 5426043"/>
              <a:gd name="connsiteY44" fmla="*/ 5427626 h 5820250"/>
              <a:gd name="connsiteX45" fmla="*/ 3409946 w 5426043"/>
              <a:gd name="connsiteY45" fmla="*/ 5523928 h 5820250"/>
              <a:gd name="connsiteX46" fmla="*/ 3455462 w 5426043"/>
              <a:gd name="connsiteY46" fmla="*/ 5820249 h 5820250"/>
              <a:gd name="connsiteX0" fmla="*/ 4361304 w 5426043"/>
              <a:gd name="connsiteY0" fmla="*/ 5609304 h 5820250"/>
              <a:gd name="connsiteX1" fmla="*/ 4231131 w 5426043"/>
              <a:gd name="connsiteY1" fmla="*/ 5215361 h 5820250"/>
              <a:gd name="connsiteX2" fmla="*/ 4340194 w 5426043"/>
              <a:gd name="connsiteY2" fmla="*/ 4947008 h 5820250"/>
              <a:gd name="connsiteX3" fmla="*/ 4689326 w 5426043"/>
              <a:gd name="connsiteY3" fmla="*/ 4520699 h 5820250"/>
              <a:gd name="connsiteX4" fmla="*/ 5058626 w 5426043"/>
              <a:gd name="connsiteY4" fmla="*/ 3564787 h 5820250"/>
              <a:gd name="connsiteX5" fmla="*/ 5416844 w 5426043"/>
              <a:gd name="connsiteY5" fmla="*/ 2499558 h 5820250"/>
              <a:gd name="connsiteX6" fmla="*/ 5253752 w 5426043"/>
              <a:gd name="connsiteY6" fmla="*/ 2511758 h 5820250"/>
              <a:gd name="connsiteX7" fmla="*/ 4564500 w 5426043"/>
              <a:gd name="connsiteY7" fmla="*/ 3073666 h 5820250"/>
              <a:gd name="connsiteX8" fmla="*/ 3980892 w 5426043"/>
              <a:gd name="connsiteY8" fmla="*/ 3974428 h 5820250"/>
              <a:gd name="connsiteX9" fmla="*/ 4040105 w 5426043"/>
              <a:gd name="connsiteY9" fmla="*/ 3319391 h 5820250"/>
              <a:gd name="connsiteX10" fmla="*/ 4281760 w 5426043"/>
              <a:gd name="connsiteY10" fmla="*/ 1853260 h 5820250"/>
              <a:gd name="connsiteX11" fmla="*/ 4416873 w 5426043"/>
              <a:gd name="connsiteY11" fmla="*/ 1147576 h 5820250"/>
              <a:gd name="connsiteX12" fmla="*/ 4484533 w 5426043"/>
              <a:gd name="connsiteY12" fmla="*/ 653647 h 5820250"/>
              <a:gd name="connsiteX13" fmla="*/ 4063391 w 5426043"/>
              <a:gd name="connsiteY13" fmla="*/ 1013087 h 5820250"/>
              <a:gd name="connsiteX14" fmla="*/ 3488008 w 5426043"/>
              <a:gd name="connsiteY14" fmla="*/ 2079410 h 5820250"/>
              <a:gd name="connsiteX15" fmla="*/ 3287203 w 5426043"/>
              <a:gd name="connsiteY15" fmla="*/ 3173083 h 5820250"/>
              <a:gd name="connsiteX16" fmla="*/ 3292845 w 5426043"/>
              <a:gd name="connsiteY16" fmla="*/ 3857018 h 5820250"/>
              <a:gd name="connsiteX17" fmla="*/ 3192806 w 5426043"/>
              <a:gd name="connsiteY17" fmla="*/ 3606624 h 5820250"/>
              <a:gd name="connsiteX18" fmla="*/ 2932473 w 5426043"/>
              <a:gd name="connsiteY18" fmla="*/ 2724036 h 5820250"/>
              <a:gd name="connsiteX19" fmla="*/ 2399382 w 5426043"/>
              <a:gd name="connsiteY19" fmla="*/ 1393179 h 5820250"/>
              <a:gd name="connsiteX20" fmla="*/ 1918061 w 5426043"/>
              <a:gd name="connsiteY20" fmla="*/ 334605 h 5820250"/>
              <a:gd name="connsiteX21" fmla="*/ 1759700 w 5426043"/>
              <a:gd name="connsiteY21" fmla="*/ 46327 h 5820250"/>
              <a:gd name="connsiteX22" fmla="*/ 1504721 w 5426043"/>
              <a:gd name="connsiteY22" fmla="*/ 1179806 h 5820250"/>
              <a:gd name="connsiteX23" fmla="*/ 1919500 w 5426043"/>
              <a:gd name="connsiteY23" fmla="*/ 2508985 h 5820250"/>
              <a:gd name="connsiteX24" fmla="*/ 2511779 w 5426043"/>
              <a:gd name="connsiteY24" fmla="*/ 3676696 h 5820250"/>
              <a:gd name="connsiteX25" fmla="*/ 2507282 w 5426043"/>
              <a:gd name="connsiteY25" fmla="*/ 3842847 h 5820250"/>
              <a:gd name="connsiteX26" fmla="*/ 1259624 w 5426043"/>
              <a:gd name="connsiteY26" fmla="*/ 2329876 h 5820250"/>
              <a:gd name="connsiteX27" fmla="*/ 760003 w 5426043"/>
              <a:gd name="connsiteY27" fmla="*/ 1783121 h 5820250"/>
              <a:gd name="connsiteX28" fmla="*/ 213248 w 5426043"/>
              <a:gd name="connsiteY28" fmla="*/ 1274074 h 5820250"/>
              <a:gd name="connsiteX29" fmla="*/ 213248 w 5426043"/>
              <a:gd name="connsiteY29" fmla="*/ 1406049 h 5820250"/>
              <a:gd name="connsiteX30" fmla="*/ 694015 w 5426043"/>
              <a:gd name="connsiteY30" fmla="*/ 2744655 h 5820250"/>
              <a:gd name="connsiteX31" fmla="*/ 1253280 w 5426043"/>
              <a:gd name="connsiteY31" fmla="*/ 3774615 h 5820250"/>
              <a:gd name="connsiteX32" fmla="*/ 2015715 w 5426043"/>
              <a:gd name="connsiteY32" fmla="*/ 4415917 h 5820250"/>
              <a:gd name="connsiteX33" fmla="*/ 2631307 w 5426043"/>
              <a:gd name="connsiteY33" fmla="*/ 4738370 h 5820250"/>
              <a:gd name="connsiteX34" fmla="*/ 2175214 w 5426043"/>
              <a:gd name="connsiteY34" fmla="*/ 4769173 h 5820250"/>
              <a:gd name="connsiteX35" fmla="*/ 1502268 w 5426043"/>
              <a:gd name="connsiteY35" fmla="*/ 4555140 h 5820250"/>
              <a:gd name="connsiteX36" fmla="*/ 760003 w 5426043"/>
              <a:gd name="connsiteY36" fmla="*/ 3951286 h 5820250"/>
              <a:gd name="connsiteX37" fmla="*/ 260382 w 5426043"/>
              <a:gd name="connsiteY37" fmla="*/ 3055740 h 5820250"/>
              <a:gd name="connsiteX38" fmla="*/ 5859 w 5426043"/>
              <a:gd name="connsiteY38" fmla="*/ 2688094 h 5820250"/>
              <a:gd name="connsiteX39" fmla="*/ 109554 w 5426043"/>
              <a:gd name="connsiteY39" fmla="*/ 3281983 h 5820250"/>
              <a:gd name="connsiteX40" fmla="*/ 420638 w 5426043"/>
              <a:gd name="connsiteY40" fmla="*/ 4686577 h 5820250"/>
              <a:gd name="connsiteX41" fmla="*/ 967661 w 5426043"/>
              <a:gd name="connsiteY41" fmla="*/ 5270028 h 5820250"/>
              <a:gd name="connsiteX42" fmla="*/ 1523574 w 5426043"/>
              <a:gd name="connsiteY42" fmla="*/ 5525562 h 5820250"/>
              <a:gd name="connsiteX43" fmla="*/ 2471273 w 5426043"/>
              <a:gd name="connsiteY43" fmla="*/ 5605714 h 5820250"/>
              <a:gd name="connsiteX44" fmla="*/ 3242901 w 5426043"/>
              <a:gd name="connsiteY44" fmla="*/ 5427626 h 5820250"/>
              <a:gd name="connsiteX45" fmla="*/ 3409946 w 5426043"/>
              <a:gd name="connsiteY45" fmla="*/ 5523928 h 5820250"/>
              <a:gd name="connsiteX46" fmla="*/ 3455462 w 5426043"/>
              <a:gd name="connsiteY46" fmla="*/ 5820249 h 5820250"/>
              <a:gd name="connsiteX0" fmla="*/ 4361304 w 5426043"/>
              <a:gd name="connsiteY0" fmla="*/ 5609304 h 5820250"/>
              <a:gd name="connsiteX1" fmla="*/ 4231131 w 5426043"/>
              <a:gd name="connsiteY1" fmla="*/ 5215361 h 5820250"/>
              <a:gd name="connsiteX2" fmla="*/ 4385780 w 5426043"/>
              <a:gd name="connsiteY2" fmla="*/ 4979973 h 5820250"/>
              <a:gd name="connsiteX3" fmla="*/ 4689326 w 5426043"/>
              <a:gd name="connsiteY3" fmla="*/ 4520699 h 5820250"/>
              <a:gd name="connsiteX4" fmla="*/ 5058626 w 5426043"/>
              <a:gd name="connsiteY4" fmla="*/ 3564787 h 5820250"/>
              <a:gd name="connsiteX5" fmla="*/ 5416844 w 5426043"/>
              <a:gd name="connsiteY5" fmla="*/ 2499558 h 5820250"/>
              <a:gd name="connsiteX6" fmla="*/ 5253752 w 5426043"/>
              <a:gd name="connsiteY6" fmla="*/ 2511758 h 5820250"/>
              <a:gd name="connsiteX7" fmla="*/ 4564500 w 5426043"/>
              <a:gd name="connsiteY7" fmla="*/ 3073666 h 5820250"/>
              <a:gd name="connsiteX8" fmla="*/ 3980892 w 5426043"/>
              <a:gd name="connsiteY8" fmla="*/ 3974428 h 5820250"/>
              <a:gd name="connsiteX9" fmla="*/ 4040105 w 5426043"/>
              <a:gd name="connsiteY9" fmla="*/ 3319391 h 5820250"/>
              <a:gd name="connsiteX10" fmla="*/ 4281760 w 5426043"/>
              <a:gd name="connsiteY10" fmla="*/ 1853260 h 5820250"/>
              <a:gd name="connsiteX11" fmla="*/ 4416873 w 5426043"/>
              <a:gd name="connsiteY11" fmla="*/ 1147576 h 5820250"/>
              <a:gd name="connsiteX12" fmla="*/ 4484533 w 5426043"/>
              <a:gd name="connsiteY12" fmla="*/ 653647 h 5820250"/>
              <a:gd name="connsiteX13" fmla="*/ 4063391 w 5426043"/>
              <a:gd name="connsiteY13" fmla="*/ 1013087 h 5820250"/>
              <a:gd name="connsiteX14" fmla="*/ 3488008 w 5426043"/>
              <a:gd name="connsiteY14" fmla="*/ 2079410 h 5820250"/>
              <a:gd name="connsiteX15" fmla="*/ 3287203 w 5426043"/>
              <a:gd name="connsiteY15" fmla="*/ 3173083 h 5820250"/>
              <a:gd name="connsiteX16" fmla="*/ 3292845 w 5426043"/>
              <a:gd name="connsiteY16" fmla="*/ 3857018 h 5820250"/>
              <a:gd name="connsiteX17" fmla="*/ 3192806 w 5426043"/>
              <a:gd name="connsiteY17" fmla="*/ 3606624 h 5820250"/>
              <a:gd name="connsiteX18" fmla="*/ 2932473 w 5426043"/>
              <a:gd name="connsiteY18" fmla="*/ 2724036 h 5820250"/>
              <a:gd name="connsiteX19" fmla="*/ 2399382 w 5426043"/>
              <a:gd name="connsiteY19" fmla="*/ 1393179 h 5820250"/>
              <a:gd name="connsiteX20" fmla="*/ 1918061 w 5426043"/>
              <a:gd name="connsiteY20" fmla="*/ 334605 h 5820250"/>
              <a:gd name="connsiteX21" fmla="*/ 1759700 w 5426043"/>
              <a:gd name="connsiteY21" fmla="*/ 46327 h 5820250"/>
              <a:gd name="connsiteX22" fmla="*/ 1504721 w 5426043"/>
              <a:gd name="connsiteY22" fmla="*/ 1179806 h 5820250"/>
              <a:gd name="connsiteX23" fmla="*/ 1919500 w 5426043"/>
              <a:gd name="connsiteY23" fmla="*/ 2508985 h 5820250"/>
              <a:gd name="connsiteX24" fmla="*/ 2511779 w 5426043"/>
              <a:gd name="connsiteY24" fmla="*/ 3676696 h 5820250"/>
              <a:gd name="connsiteX25" fmla="*/ 2507282 w 5426043"/>
              <a:gd name="connsiteY25" fmla="*/ 3842847 h 5820250"/>
              <a:gd name="connsiteX26" fmla="*/ 1259624 w 5426043"/>
              <a:gd name="connsiteY26" fmla="*/ 2329876 h 5820250"/>
              <a:gd name="connsiteX27" fmla="*/ 760003 w 5426043"/>
              <a:gd name="connsiteY27" fmla="*/ 1783121 h 5820250"/>
              <a:gd name="connsiteX28" fmla="*/ 213248 w 5426043"/>
              <a:gd name="connsiteY28" fmla="*/ 1274074 h 5820250"/>
              <a:gd name="connsiteX29" fmla="*/ 213248 w 5426043"/>
              <a:gd name="connsiteY29" fmla="*/ 1406049 h 5820250"/>
              <a:gd name="connsiteX30" fmla="*/ 694015 w 5426043"/>
              <a:gd name="connsiteY30" fmla="*/ 2744655 h 5820250"/>
              <a:gd name="connsiteX31" fmla="*/ 1253280 w 5426043"/>
              <a:gd name="connsiteY31" fmla="*/ 3774615 h 5820250"/>
              <a:gd name="connsiteX32" fmla="*/ 2015715 w 5426043"/>
              <a:gd name="connsiteY32" fmla="*/ 4415917 h 5820250"/>
              <a:gd name="connsiteX33" fmla="*/ 2631307 w 5426043"/>
              <a:gd name="connsiteY33" fmla="*/ 4738370 h 5820250"/>
              <a:gd name="connsiteX34" fmla="*/ 2175214 w 5426043"/>
              <a:gd name="connsiteY34" fmla="*/ 4769173 h 5820250"/>
              <a:gd name="connsiteX35" fmla="*/ 1502268 w 5426043"/>
              <a:gd name="connsiteY35" fmla="*/ 4555140 h 5820250"/>
              <a:gd name="connsiteX36" fmla="*/ 760003 w 5426043"/>
              <a:gd name="connsiteY36" fmla="*/ 3951286 h 5820250"/>
              <a:gd name="connsiteX37" fmla="*/ 260382 w 5426043"/>
              <a:gd name="connsiteY37" fmla="*/ 3055740 h 5820250"/>
              <a:gd name="connsiteX38" fmla="*/ 5859 w 5426043"/>
              <a:gd name="connsiteY38" fmla="*/ 2688094 h 5820250"/>
              <a:gd name="connsiteX39" fmla="*/ 109554 w 5426043"/>
              <a:gd name="connsiteY39" fmla="*/ 3281983 h 5820250"/>
              <a:gd name="connsiteX40" fmla="*/ 420638 w 5426043"/>
              <a:gd name="connsiteY40" fmla="*/ 4686577 h 5820250"/>
              <a:gd name="connsiteX41" fmla="*/ 967661 w 5426043"/>
              <a:gd name="connsiteY41" fmla="*/ 5270028 h 5820250"/>
              <a:gd name="connsiteX42" fmla="*/ 1523574 w 5426043"/>
              <a:gd name="connsiteY42" fmla="*/ 5525562 h 5820250"/>
              <a:gd name="connsiteX43" fmla="*/ 2471273 w 5426043"/>
              <a:gd name="connsiteY43" fmla="*/ 5605714 h 5820250"/>
              <a:gd name="connsiteX44" fmla="*/ 3242901 w 5426043"/>
              <a:gd name="connsiteY44" fmla="*/ 5427626 h 5820250"/>
              <a:gd name="connsiteX45" fmla="*/ 3409946 w 5426043"/>
              <a:gd name="connsiteY45" fmla="*/ 5523928 h 5820250"/>
              <a:gd name="connsiteX46" fmla="*/ 3455462 w 5426043"/>
              <a:gd name="connsiteY46" fmla="*/ 5820249 h 5820250"/>
              <a:gd name="connsiteX0" fmla="*/ 4361304 w 5426043"/>
              <a:gd name="connsiteY0" fmla="*/ 5609304 h 5820250"/>
              <a:gd name="connsiteX1" fmla="*/ 4231131 w 5426043"/>
              <a:gd name="connsiteY1" fmla="*/ 5215361 h 5820250"/>
              <a:gd name="connsiteX2" fmla="*/ 4435951 w 5426043"/>
              <a:gd name="connsiteY2" fmla="*/ 4908219 h 5820250"/>
              <a:gd name="connsiteX3" fmla="*/ 4689326 w 5426043"/>
              <a:gd name="connsiteY3" fmla="*/ 4520699 h 5820250"/>
              <a:gd name="connsiteX4" fmla="*/ 5058626 w 5426043"/>
              <a:gd name="connsiteY4" fmla="*/ 3564787 h 5820250"/>
              <a:gd name="connsiteX5" fmla="*/ 5416844 w 5426043"/>
              <a:gd name="connsiteY5" fmla="*/ 2499558 h 5820250"/>
              <a:gd name="connsiteX6" fmla="*/ 5253752 w 5426043"/>
              <a:gd name="connsiteY6" fmla="*/ 2511758 h 5820250"/>
              <a:gd name="connsiteX7" fmla="*/ 4564500 w 5426043"/>
              <a:gd name="connsiteY7" fmla="*/ 3073666 h 5820250"/>
              <a:gd name="connsiteX8" fmla="*/ 3980892 w 5426043"/>
              <a:gd name="connsiteY8" fmla="*/ 3974428 h 5820250"/>
              <a:gd name="connsiteX9" fmla="*/ 4040105 w 5426043"/>
              <a:gd name="connsiteY9" fmla="*/ 3319391 h 5820250"/>
              <a:gd name="connsiteX10" fmla="*/ 4281760 w 5426043"/>
              <a:gd name="connsiteY10" fmla="*/ 1853260 h 5820250"/>
              <a:gd name="connsiteX11" fmla="*/ 4416873 w 5426043"/>
              <a:gd name="connsiteY11" fmla="*/ 1147576 h 5820250"/>
              <a:gd name="connsiteX12" fmla="*/ 4484533 w 5426043"/>
              <a:gd name="connsiteY12" fmla="*/ 653647 h 5820250"/>
              <a:gd name="connsiteX13" fmla="*/ 4063391 w 5426043"/>
              <a:gd name="connsiteY13" fmla="*/ 1013087 h 5820250"/>
              <a:gd name="connsiteX14" fmla="*/ 3488008 w 5426043"/>
              <a:gd name="connsiteY14" fmla="*/ 2079410 h 5820250"/>
              <a:gd name="connsiteX15" fmla="*/ 3287203 w 5426043"/>
              <a:gd name="connsiteY15" fmla="*/ 3173083 h 5820250"/>
              <a:gd name="connsiteX16" fmla="*/ 3292845 w 5426043"/>
              <a:gd name="connsiteY16" fmla="*/ 3857018 h 5820250"/>
              <a:gd name="connsiteX17" fmla="*/ 3192806 w 5426043"/>
              <a:gd name="connsiteY17" fmla="*/ 3606624 h 5820250"/>
              <a:gd name="connsiteX18" fmla="*/ 2932473 w 5426043"/>
              <a:gd name="connsiteY18" fmla="*/ 2724036 h 5820250"/>
              <a:gd name="connsiteX19" fmla="*/ 2399382 w 5426043"/>
              <a:gd name="connsiteY19" fmla="*/ 1393179 h 5820250"/>
              <a:gd name="connsiteX20" fmla="*/ 1918061 w 5426043"/>
              <a:gd name="connsiteY20" fmla="*/ 334605 h 5820250"/>
              <a:gd name="connsiteX21" fmla="*/ 1759700 w 5426043"/>
              <a:gd name="connsiteY21" fmla="*/ 46327 h 5820250"/>
              <a:gd name="connsiteX22" fmla="*/ 1504721 w 5426043"/>
              <a:gd name="connsiteY22" fmla="*/ 1179806 h 5820250"/>
              <a:gd name="connsiteX23" fmla="*/ 1919500 w 5426043"/>
              <a:gd name="connsiteY23" fmla="*/ 2508985 h 5820250"/>
              <a:gd name="connsiteX24" fmla="*/ 2511779 w 5426043"/>
              <a:gd name="connsiteY24" fmla="*/ 3676696 h 5820250"/>
              <a:gd name="connsiteX25" fmla="*/ 2507282 w 5426043"/>
              <a:gd name="connsiteY25" fmla="*/ 3842847 h 5820250"/>
              <a:gd name="connsiteX26" fmla="*/ 1259624 w 5426043"/>
              <a:gd name="connsiteY26" fmla="*/ 2329876 h 5820250"/>
              <a:gd name="connsiteX27" fmla="*/ 760003 w 5426043"/>
              <a:gd name="connsiteY27" fmla="*/ 1783121 h 5820250"/>
              <a:gd name="connsiteX28" fmla="*/ 213248 w 5426043"/>
              <a:gd name="connsiteY28" fmla="*/ 1274074 h 5820250"/>
              <a:gd name="connsiteX29" fmla="*/ 213248 w 5426043"/>
              <a:gd name="connsiteY29" fmla="*/ 1406049 h 5820250"/>
              <a:gd name="connsiteX30" fmla="*/ 694015 w 5426043"/>
              <a:gd name="connsiteY30" fmla="*/ 2744655 h 5820250"/>
              <a:gd name="connsiteX31" fmla="*/ 1253280 w 5426043"/>
              <a:gd name="connsiteY31" fmla="*/ 3774615 h 5820250"/>
              <a:gd name="connsiteX32" fmla="*/ 2015715 w 5426043"/>
              <a:gd name="connsiteY32" fmla="*/ 4415917 h 5820250"/>
              <a:gd name="connsiteX33" fmla="*/ 2631307 w 5426043"/>
              <a:gd name="connsiteY33" fmla="*/ 4738370 h 5820250"/>
              <a:gd name="connsiteX34" fmla="*/ 2175214 w 5426043"/>
              <a:gd name="connsiteY34" fmla="*/ 4769173 h 5820250"/>
              <a:gd name="connsiteX35" fmla="*/ 1502268 w 5426043"/>
              <a:gd name="connsiteY35" fmla="*/ 4555140 h 5820250"/>
              <a:gd name="connsiteX36" fmla="*/ 760003 w 5426043"/>
              <a:gd name="connsiteY36" fmla="*/ 3951286 h 5820250"/>
              <a:gd name="connsiteX37" fmla="*/ 260382 w 5426043"/>
              <a:gd name="connsiteY37" fmla="*/ 3055740 h 5820250"/>
              <a:gd name="connsiteX38" fmla="*/ 5859 w 5426043"/>
              <a:gd name="connsiteY38" fmla="*/ 2688094 h 5820250"/>
              <a:gd name="connsiteX39" fmla="*/ 109554 w 5426043"/>
              <a:gd name="connsiteY39" fmla="*/ 3281983 h 5820250"/>
              <a:gd name="connsiteX40" fmla="*/ 420638 w 5426043"/>
              <a:gd name="connsiteY40" fmla="*/ 4686577 h 5820250"/>
              <a:gd name="connsiteX41" fmla="*/ 967661 w 5426043"/>
              <a:gd name="connsiteY41" fmla="*/ 5270028 h 5820250"/>
              <a:gd name="connsiteX42" fmla="*/ 1523574 w 5426043"/>
              <a:gd name="connsiteY42" fmla="*/ 5525562 h 5820250"/>
              <a:gd name="connsiteX43" fmla="*/ 2471273 w 5426043"/>
              <a:gd name="connsiteY43" fmla="*/ 5605714 h 5820250"/>
              <a:gd name="connsiteX44" fmla="*/ 3242901 w 5426043"/>
              <a:gd name="connsiteY44" fmla="*/ 5427626 h 5820250"/>
              <a:gd name="connsiteX45" fmla="*/ 3409946 w 5426043"/>
              <a:gd name="connsiteY45" fmla="*/ 5523928 h 5820250"/>
              <a:gd name="connsiteX46" fmla="*/ 3455462 w 5426043"/>
              <a:gd name="connsiteY46" fmla="*/ 5820249 h 5820250"/>
              <a:gd name="connsiteX0" fmla="*/ 4361304 w 5426043"/>
              <a:gd name="connsiteY0" fmla="*/ 5609304 h 5820250"/>
              <a:gd name="connsiteX1" fmla="*/ 4231131 w 5426043"/>
              <a:gd name="connsiteY1" fmla="*/ 5215361 h 5820250"/>
              <a:gd name="connsiteX2" fmla="*/ 4435951 w 5426043"/>
              <a:gd name="connsiteY2" fmla="*/ 4908219 h 5820250"/>
              <a:gd name="connsiteX3" fmla="*/ 4689326 w 5426043"/>
              <a:gd name="connsiteY3" fmla="*/ 4520699 h 5820250"/>
              <a:gd name="connsiteX4" fmla="*/ 5058626 w 5426043"/>
              <a:gd name="connsiteY4" fmla="*/ 3564787 h 5820250"/>
              <a:gd name="connsiteX5" fmla="*/ 5416844 w 5426043"/>
              <a:gd name="connsiteY5" fmla="*/ 2499558 h 5820250"/>
              <a:gd name="connsiteX6" fmla="*/ 5253752 w 5426043"/>
              <a:gd name="connsiteY6" fmla="*/ 2511758 h 5820250"/>
              <a:gd name="connsiteX7" fmla="*/ 4564500 w 5426043"/>
              <a:gd name="connsiteY7" fmla="*/ 3073666 h 5820250"/>
              <a:gd name="connsiteX8" fmla="*/ 3980892 w 5426043"/>
              <a:gd name="connsiteY8" fmla="*/ 3974428 h 5820250"/>
              <a:gd name="connsiteX9" fmla="*/ 4040105 w 5426043"/>
              <a:gd name="connsiteY9" fmla="*/ 3319391 h 5820250"/>
              <a:gd name="connsiteX10" fmla="*/ 4281760 w 5426043"/>
              <a:gd name="connsiteY10" fmla="*/ 1853260 h 5820250"/>
              <a:gd name="connsiteX11" fmla="*/ 4416873 w 5426043"/>
              <a:gd name="connsiteY11" fmla="*/ 1147576 h 5820250"/>
              <a:gd name="connsiteX12" fmla="*/ 4484533 w 5426043"/>
              <a:gd name="connsiteY12" fmla="*/ 653647 h 5820250"/>
              <a:gd name="connsiteX13" fmla="*/ 4063391 w 5426043"/>
              <a:gd name="connsiteY13" fmla="*/ 1013087 h 5820250"/>
              <a:gd name="connsiteX14" fmla="*/ 3488008 w 5426043"/>
              <a:gd name="connsiteY14" fmla="*/ 2079410 h 5820250"/>
              <a:gd name="connsiteX15" fmla="*/ 3287203 w 5426043"/>
              <a:gd name="connsiteY15" fmla="*/ 3173083 h 5820250"/>
              <a:gd name="connsiteX16" fmla="*/ 3292845 w 5426043"/>
              <a:gd name="connsiteY16" fmla="*/ 3857018 h 5820250"/>
              <a:gd name="connsiteX17" fmla="*/ 3192806 w 5426043"/>
              <a:gd name="connsiteY17" fmla="*/ 3606624 h 5820250"/>
              <a:gd name="connsiteX18" fmla="*/ 2932473 w 5426043"/>
              <a:gd name="connsiteY18" fmla="*/ 2724036 h 5820250"/>
              <a:gd name="connsiteX19" fmla="*/ 2399382 w 5426043"/>
              <a:gd name="connsiteY19" fmla="*/ 1393179 h 5820250"/>
              <a:gd name="connsiteX20" fmla="*/ 1918061 w 5426043"/>
              <a:gd name="connsiteY20" fmla="*/ 334605 h 5820250"/>
              <a:gd name="connsiteX21" fmla="*/ 1759700 w 5426043"/>
              <a:gd name="connsiteY21" fmla="*/ 46327 h 5820250"/>
              <a:gd name="connsiteX22" fmla="*/ 1504721 w 5426043"/>
              <a:gd name="connsiteY22" fmla="*/ 1179806 h 5820250"/>
              <a:gd name="connsiteX23" fmla="*/ 1919500 w 5426043"/>
              <a:gd name="connsiteY23" fmla="*/ 2508985 h 5820250"/>
              <a:gd name="connsiteX24" fmla="*/ 2511779 w 5426043"/>
              <a:gd name="connsiteY24" fmla="*/ 3676696 h 5820250"/>
              <a:gd name="connsiteX25" fmla="*/ 2507282 w 5426043"/>
              <a:gd name="connsiteY25" fmla="*/ 3842847 h 5820250"/>
              <a:gd name="connsiteX26" fmla="*/ 1259624 w 5426043"/>
              <a:gd name="connsiteY26" fmla="*/ 2329876 h 5820250"/>
              <a:gd name="connsiteX27" fmla="*/ 760003 w 5426043"/>
              <a:gd name="connsiteY27" fmla="*/ 1783121 h 5820250"/>
              <a:gd name="connsiteX28" fmla="*/ 213248 w 5426043"/>
              <a:gd name="connsiteY28" fmla="*/ 1274074 h 5820250"/>
              <a:gd name="connsiteX29" fmla="*/ 213248 w 5426043"/>
              <a:gd name="connsiteY29" fmla="*/ 1406049 h 5820250"/>
              <a:gd name="connsiteX30" fmla="*/ 694015 w 5426043"/>
              <a:gd name="connsiteY30" fmla="*/ 2744655 h 5820250"/>
              <a:gd name="connsiteX31" fmla="*/ 1253280 w 5426043"/>
              <a:gd name="connsiteY31" fmla="*/ 3774615 h 5820250"/>
              <a:gd name="connsiteX32" fmla="*/ 2015715 w 5426043"/>
              <a:gd name="connsiteY32" fmla="*/ 4415917 h 5820250"/>
              <a:gd name="connsiteX33" fmla="*/ 2631307 w 5426043"/>
              <a:gd name="connsiteY33" fmla="*/ 4738370 h 5820250"/>
              <a:gd name="connsiteX34" fmla="*/ 2175214 w 5426043"/>
              <a:gd name="connsiteY34" fmla="*/ 4769173 h 5820250"/>
              <a:gd name="connsiteX35" fmla="*/ 1502268 w 5426043"/>
              <a:gd name="connsiteY35" fmla="*/ 4555140 h 5820250"/>
              <a:gd name="connsiteX36" fmla="*/ 760003 w 5426043"/>
              <a:gd name="connsiteY36" fmla="*/ 3951286 h 5820250"/>
              <a:gd name="connsiteX37" fmla="*/ 260382 w 5426043"/>
              <a:gd name="connsiteY37" fmla="*/ 3055740 h 5820250"/>
              <a:gd name="connsiteX38" fmla="*/ 5859 w 5426043"/>
              <a:gd name="connsiteY38" fmla="*/ 2688094 h 5820250"/>
              <a:gd name="connsiteX39" fmla="*/ 109554 w 5426043"/>
              <a:gd name="connsiteY39" fmla="*/ 3281983 h 5820250"/>
              <a:gd name="connsiteX40" fmla="*/ 420638 w 5426043"/>
              <a:gd name="connsiteY40" fmla="*/ 4686577 h 5820250"/>
              <a:gd name="connsiteX41" fmla="*/ 967661 w 5426043"/>
              <a:gd name="connsiteY41" fmla="*/ 5270028 h 5820250"/>
              <a:gd name="connsiteX42" fmla="*/ 1523574 w 5426043"/>
              <a:gd name="connsiteY42" fmla="*/ 5525562 h 5820250"/>
              <a:gd name="connsiteX43" fmla="*/ 2471273 w 5426043"/>
              <a:gd name="connsiteY43" fmla="*/ 5605714 h 5820250"/>
              <a:gd name="connsiteX44" fmla="*/ 3242901 w 5426043"/>
              <a:gd name="connsiteY44" fmla="*/ 5427626 h 5820250"/>
              <a:gd name="connsiteX45" fmla="*/ 3409946 w 5426043"/>
              <a:gd name="connsiteY45" fmla="*/ 5523928 h 5820250"/>
              <a:gd name="connsiteX46" fmla="*/ 3455462 w 5426043"/>
              <a:gd name="connsiteY46" fmla="*/ 5820249 h 5820250"/>
              <a:gd name="connsiteX0" fmla="*/ 4361304 w 5426043"/>
              <a:gd name="connsiteY0" fmla="*/ 5609304 h 5820250"/>
              <a:gd name="connsiteX1" fmla="*/ 4231131 w 5426043"/>
              <a:gd name="connsiteY1" fmla="*/ 5215361 h 5820250"/>
              <a:gd name="connsiteX2" fmla="*/ 4435951 w 5426043"/>
              <a:gd name="connsiteY2" fmla="*/ 4908219 h 5820250"/>
              <a:gd name="connsiteX3" fmla="*/ 4779546 w 5426043"/>
              <a:gd name="connsiteY3" fmla="*/ 4491709 h 5820250"/>
              <a:gd name="connsiteX4" fmla="*/ 5058626 w 5426043"/>
              <a:gd name="connsiteY4" fmla="*/ 3564787 h 5820250"/>
              <a:gd name="connsiteX5" fmla="*/ 5416844 w 5426043"/>
              <a:gd name="connsiteY5" fmla="*/ 2499558 h 5820250"/>
              <a:gd name="connsiteX6" fmla="*/ 5253752 w 5426043"/>
              <a:gd name="connsiteY6" fmla="*/ 2511758 h 5820250"/>
              <a:gd name="connsiteX7" fmla="*/ 4564500 w 5426043"/>
              <a:gd name="connsiteY7" fmla="*/ 3073666 h 5820250"/>
              <a:gd name="connsiteX8" fmla="*/ 3980892 w 5426043"/>
              <a:gd name="connsiteY8" fmla="*/ 3974428 h 5820250"/>
              <a:gd name="connsiteX9" fmla="*/ 4040105 w 5426043"/>
              <a:gd name="connsiteY9" fmla="*/ 3319391 h 5820250"/>
              <a:gd name="connsiteX10" fmla="*/ 4281760 w 5426043"/>
              <a:gd name="connsiteY10" fmla="*/ 1853260 h 5820250"/>
              <a:gd name="connsiteX11" fmla="*/ 4416873 w 5426043"/>
              <a:gd name="connsiteY11" fmla="*/ 1147576 h 5820250"/>
              <a:gd name="connsiteX12" fmla="*/ 4484533 w 5426043"/>
              <a:gd name="connsiteY12" fmla="*/ 653647 h 5820250"/>
              <a:gd name="connsiteX13" fmla="*/ 4063391 w 5426043"/>
              <a:gd name="connsiteY13" fmla="*/ 1013087 h 5820250"/>
              <a:gd name="connsiteX14" fmla="*/ 3488008 w 5426043"/>
              <a:gd name="connsiteY14" fmla="*/ 2079410 h 5820250"/>
              <a:gd name="connsiteX15" fmla="*/ 3287203 w 5426043"/>
              <a:gd name="connsiteY15" fmla="*/ 3173083 h 5820250"/>
              <a:gd name="connsiteX16" fmla="*/ 3292845 w 5426043"/>
              <a:gd name="connsiteY16" fmla="*/ 3857018 h 5820250"/>
              <a:gd name="connsiteX17" fmla="*/ 3192806 w 5426043"/>
              <a:gd name="connsiteY17" fmla="*/ 3606624 h 5820250"/>
              <a:gd name="connsiteX18" fmla="*/ 2932473 w 5426043"/>
              <a:gd name="connsiteY18" fmla="*/ 2724036 h 5820250"/>
              <a:gd name="connsiteX19" fmla="*/ 2399382 w 5426043"/>
              <a:gd name="connsiteY19" fmla="*/ 1393179 h 5820250"/>
              <a:gd name="connsiteX20" fmla="*/ 1918061 w 5426043"/>
              <a:gd name="connsiteY20" fmla="*/ 334605 h 5820250"/>
              <a:gd name="connsiteX21" fmla="*/ 1759700 w 5426043"/>
              <a:gd name="connsiteY21" fmla="*/ 46327 h 5820250"/>
              <a:gd name="connsiteX22" fmla="*/ 1504721 w 5426043"/>
              <a:gd name="connsiteY22" fmla="*/ 1179806 h 5820250"/>
              <a:gd name="connsiteX23" fmla="*/ 1919500 w 5426043"/>
              <a:gd name="connsiteY23" fmla="*/ 2508985 h 5820250"/>
              <a:gd name="connsiteX24" fmla="*/ 2511779 w 5426043"/>
              <a:gd name="connsiteY24" fmla="*/ 3676696 h 5820250"/>
              <a:gd name="connsiteX25" fmla="*/ 2507282 w 5426043"/>
              <a:gd name="connsiteY25" fmla="*/ 3842847 h 5820250"/>
              <a:gd name="connsiteX26" fmla="*/ 1259624 w 5426043"/>
              <a:gd name="connsiteY26" fmla="*/ 2329876 h 5820250"/>
              <a:gd name="connsiteX27" fmla="*/ 760003 w 5426043"/>
              <a:gd name="connsiteY27" fmla="*/ 1783121 h 5820250"/>
              <a:gd name="connsiteX28" fmla="*/ 213248 w 5426043"/>
              <a:gd name="connsiteY28" fmla="*/ 1274074 h 5820250"/>
              <a:gd name="connsiteX29" fmla="*/ 213248 w 5426043"/>
              <a:gd name="connsiteY29" fmla="*/ 1406049 h 5820250"/>
              <a:gd name="connsiteX30" fmla="*/ 694015 w 5426043"/>
              <a:gd name="connsiteY30" fmla="*/ 2744655 h 5820250"/>
              <a:gd name="connsiteX31" fmla="*/ 1253280 w 5426043"/>
              <a:gd name="connsiteY31" fmla="*/ 3774615 h 5820250"/>
              <a:gd name="connsiteX32" fmla="*/ 2015715 w 5426043"/>
              <a:gd name="connsiteY32" fmla="*/ 4415917 h 5820250"/>
              <a:gd name="connsiteX33" fmla="*/ 2631307 w 5426043"/>
              <a:gd name="connsiteY33" fmla="*/ 4738370 h 5820250"/>
              <a:gd name="connsiteX34" fmla="*/ 2175214 w 5426043"/>
              <a:gd name="connsiteY34" fmla="*/ 4769173 h 5820250"/>
              <a:gd name="connsiteX35" fmla="*/ 1502268 w 5426043"/>
              <a:gd name="connsiteY35" fmla="*/ 4555140 h 5820250"/>
              <a:gd name="connsiteX36" fmla="*/ 760003 w 5426043"/>
              <a:gd name="connsiteY36" fmla="*/ 3951286 h 5820250"/>
              <a:gd name="connsiteX37" fmla="*/ 260382 w 5426043"/>
              <a:gd name="connsiteY37" fmla="*/ 3055740 h 5820250"/>
              <a:gd name="connsiteX38" fmla="*/ 5859 w 5426043"/>
              <a:gd name="connsiteY38" fmla="*/ 2688094 h 5820250"/>
              <a:gd name="connsiteX39" fmla="*/ 109554 w 5426043"/>
              <a:gd name="connsiteY39" fmla="*/ 3281983 h 5820250"/>
              <a:gd name="connsiteX40" fmla="*/ 420638 w 5426043"/>
              <a:gd name="connsiteY40" fmla="*/ 4686577 h 5820250"/>
              <a:gd name="connsiteX41" fmla="*/ 967661 w 5426043"/>
              <a:gd name="connsiteY41" fmla="*/ 5270028 h 5820250"/>
              <a:gd name="connsiteX42" fmla="*/ 1523574 w 5426043"/>
              <a:gd name="connsiteY42" fmla="*/ 5525562 h 5820250"/>
              <a:gd name="connsiteX43" fmla="*/ 2471273 w 5426043"/>
              <a:gd name="connsiteY43" fmla="*/ 5605714 h 5820250"/>
              <a:gd name="connsiteX44" fmla="*/ 3242901 w 5426043"/>
              <a:gd name="connsiteY44" fmla="*/ 5427626 h 5820250"/>
              <a:gd name="connsiteX45" fmla="*/ 3409946 w 5426043"/>
              <a:gd name="connsiteY45" fmla="*/ 5523928 h 5820250"/>
              <a:gd name="connsiteX46" fmla="*/ 3455462 w 5426043"/>
              <a:gd name="connsiteY46" fmla="*/ 5820249 h 5820250"/>
              <a:gd name="connsiteX0" fmla="*/ 4361304 w 5426043"/>
              <a:gd name="connsiteY0" fmla="*/ 5609304 h 5820250"/>
              <a:gd name="connsiteX1" fmla="*/ 4231131 w 5426043"/>
              <a:gd name="connsiteY1" fmla="*/ 5215361 h 5820250"/>
              <a:gd name="connsiteX2" fmla="*/ 4435951 w 5426043"/>
              <a:gd name="connsiteY2" fmla="*/ 4908219 h 5820250"/>
              <a:gd name="connsiteX3" fmla="*/ 4779546 w 5426043"/>
              <a:gd name="connsiteY3" fmla="*/ 4491709 h 5820250"/>
              <a:gd name="connsiteX4" fmla="*/ 5058626 w 5426043"/>
              <a:gd name="connsiteY4" fmla="*/ 3564787 h 5820250"/>
              <a:gd name="connsiteX5" fmla="*/ 5416844 w 5426043"/>
              <a:gd name="connsiteY5" fmla="*/ 2499558 h 5820250"/>
              <a:gd name="connsiteX6" fmla="*/ 5253752 w 5426043"/>
              <a:gd name="connsiteY6" fmla="*/ 2511758 h 5820250"/>
              <a:gd name="connsiteX7" fmla="*/ 4564500 w 5426043"/>
              <a:gd name="connsiteY7" fmla="*/ 3073666 h 5820250"/>
              <a:gd name="connsiteX8" fmla="*/ 4040534 w 5426043"/>
              <a:gd name="connsiteY8" fmla="*/ 4135949 h 5820250"/>
              <a:gd name="connsiteX9" fmla="*/ 4040105 w 5426043"/>
              <a:gd name="connsiteY9" fmla="*/ 3319391 h 5820250"/>
              <a:gd name="connsiteX10" fmla="*/ 4281760 w 5426043"/>
              <a:gd name="connsiteY10" fmla="*/ 1853260 h 5820250"/>
              <a:gd name="connsiteX11" fmla="*/ 4416873 w 5426043"/>
              <a:gd name="connsiteY11" fmla="*/ 1147576 h 5820250"/>
              <a:gd name="connsiteX12" fmla="*/ 4484533 w 5426043"/>
              <a:gd name="connsiteY12" fmla="*/ 653647 h 5820250"/>
              <a:gd name="connsiteX13" fmla="*/ 4063391 w 5426043"/>
              <a:gd name="connsiteY13" fmla="*/ 1013087 h 5820250"/>
              <a:gd name="connsiteX14" fmla="*/ 3488008 w 5426043"/>
              <a:gd name="connsiteY14" fmla="*/ 2079410 h 5820250"/>
              <a:gd name="connsiteX15" fmla="*/ 3287203 w 5426043"/>
              <a:gd name="connsiteY15" fmla="*/ 3173083 h 5820250"/>
              <a:gd name="connsiteX16" fmla="*/ 3292845 w 5426043"/>
              <a:gd name="connsiteY16" fmla="*/ 3857018 h 5820250"/>
              <a:gd name="connsiteX17" fmla="*/ 3192806 w 5426043"/>
              <a:gd name="connsiteY17" fmla="*/ 3606624 h 5820250"/>
              <a:gd name="connsiteX18" fmla="*/ 2932473 w 5426043"/>
              <a:gd name="connsiteY18" fmla="*/ 2724036 h 5820250"/>
              <a:gd name="connsiteX19" fmla="*/ 2399382 w 5426043"/>
              <a:gd name="connsiteY19" fmla="*/ 1393179 h 5820250"/>
              <a:gd name="connsiteX20" fmla="*/ 1918061 w 5426043"/>
              <a:gd name="connsiteY20" fmla="*/ 334605 h 5820250"/>
              <a:gd name="connsiteX21" fmla="*/ 1759700 w 5426043"/>
              <a:gd name="connsiteY21" fmla="*/ 46327 h 5820250"/>
              <a:gd name="connsiteX22" fmla="*/ 1504721 w 5426043"/>
              <a:gd name="connsiteY22" fmla="*/ 1179806 h 5820250"/>
              <a:gd name="connsiteX23" fmla="*/ 1919500 w 5426043"/>
              <a:gd name="connsiteY23" fmla="*/ 2508985 h 5820250"/>
              <a:gd name="connsiteX24" fmla="*/ 2511779 w 5426043"/>
              <a:gd name="connsiteY24" fmla="*/ 3676696 h 5820250"/>
              <a:gd name="connsiteX25" fmla="*/ 2507282 w 5426043"/>
              <a:gd name="connsiteY25" fmla="*/ 3842847 h 5820250"/>
              <a:gd name="connsiteX26" fmla="*/ 1259624 w 5426043"/>
              <a:gd name="connsiteY26" fmla="*/ 2329876 h 5820250"/>
              <a:gd name="connsiteX27" fmla="*/ 760003 w 5426043"/>
              <a:gd name="connsiteY27" fmla="*/ 1783121 h 5820250"/>
              <a:gd name="connsiteX28" fmla="*/ 213248 w 5426043"/>
              <a:gd name="connsiteY28" fmla="*/ 1274074 h 5820250"/>
              <a:gd name="connsiteX29" fmla="*/ 213248 w 5426043"/>
              <a:gd name="connsiteY29" fmla="*/ 1406049 h 5820250"/>
              <a:gd name="connsiteX30" fmla="*/ 694015 w 5426043"/>
              <a:gd name="connsiteY30" fmla="*/ 2744655 h 5820250"/>
              <a:gd name="connsiteX31" fmla="*/ 1253280 w 5426043"/>
              <a:gd name="connsiteY31" fmla="*/ 3774615 h 5820250"/>
              <a:gd name="connsiteX32" fmla="*/ 2015715 w 5426043"/>
              <a:gd name="connsiteY32" fmla="*/ 4415917 h 5820250"/>
              <a:gd name="connsiteX33" fmla="*/ 2631307 w 5426043"/>
              <a:gd name="connsiteY33" fmla="*/ 4738370 h 5820250"/>
              <a:gd name="connsiteX34" fmla="*/ 2175214 w 5426043"/>
              <a:gd name="connsiteY34" fmla="*/ 4769173 h 5820250"/>
              <a:gd name="connsiteX35" fmla="*/ 1502268 w 5426043"/>
              <a:gd name="connsiteY35" fmla="*/ 4555140 h 5820250"/>
              <a:gd name="connsiteX36" fmla="*/ 760003 w 5426043"/>
              <a:gd name="connsiteY36" fmla="*/ 3951286 h 5820250"/>
              <a:gd name="connsiteX37" fmla="*/ 260382 w 5426043"/>
              <a:gd name="connsiteY37" fmla="*/ 3055740 h 5820250"/>
              <a:gd name="connsiteX38" fmla="*/ 5859 w 5426043"/>
              <a:gd name="connsiteY38" fmla="*/ 2688094 h 5820250"/>
              <a:gd name="connsiteX39" fmla="*/ 109554 w 5426043"/>
              <a:gd name="connsiteY39" fmla="*/ 3281983 h 5820250"/>
              <a:gd name="connsiteX40" fmla="*/ 420638 w 5426043"/>
              <a:gd name="connsiteY40" fmla="*/ 4686577 h 5820250"/>
              <a:gd name="connsiteX41" fmla="*/ 967661 w 5426043"/>
              <a:gd name="connsiteY41" fmla="*/ 5270028 h 5820250"/>
              <a:gd name="connsiteX42" fmla="*/ 1523574 w 5426043"/>
              <a:gd name="connsiteY42" fmla="*/ 5525562 h 5820250"/>
              <a:gd name="connsiteX43" fmla="*/ 2471273 w 5426043"/>
              <a:gd name="connsiteY43" fmla="*/ 5605714 h 5820250"/>
              <a:gd name="connsiteX44" fmla="*/ 3242901 w 5426043"/>
              <a:gd name="connsiteY44" fmla="*/ 5427626 h 5820250"/>
              <a:gd name="connsiteX45" fmla="*/ 3409946 w 5426043"/>
              <a:gd name="connsiteY45" fmla="*/ 5523928 h 5820250"/>
              <a:gd name="connsiteX46" fmla="*/ 3455462 w 5426043"/>
              <a:gd name="connsiteY46" fmla="*/ 5820249 h 5820250"/>
              <a:gd name="connsiteX0" fmla="*/ 4361304 w 5426043"/>
              <a:gd name="connsiteY0" fmla="*/ 5609304 h 5820250"/>
              <a:gd name="connsiteX1" fmla="*/ 4231131 w 5426043"/>
              <a:gd name="connsiteY1" fmla="*/ 5215361 h 5820250"/>
              <a:gd name="connsiteX2" fmla="*/ 4435951 w 5426043"/>
              <a:gd name="connsiteY2" fmla="*/ 4908219 h 5820250"/>
              <a:gd name="connsiteX3" fmla="*/ 4779546 w 5426043"/>
              <a:gd name="connsiteY3" fmla="*/ 4491709 h 5820250"/>
              <a:gd name="connsiteX4" fmla="*/ 5058626 w 5426043"/>
              <a:gd name="connsiteY4" fmla="*/ 3564787 h 5820250"/>
              <a:gd name="connsiteX5" fmla="*/ 5416844 w 5426043"/>
              <a:gd name="connsiteY5" fmla="*/ 2499558 h 5820250"/>
              <a:gd name="connsiteX6" fmla="*/ 5253752 w 5426043"/>
              <a:gd name="connsiteY6" fmla="*/ 2511758 h 5820250"/>
              <a:gd name="connsiteX7" fmla="*/ 4564500 w 5426043"/>
              <a:gd name="connsiteY7" fmla="*/ 3073666 h 5820250"/>
              <a:gd name="connsiteX8" fmla="*/ 4046069 w 5426043"/>
              <a:gd name="connsiteY8" fmla="*/ 4126147 h 5820250"/>
              <a:gd name="connsiteX9" fmla="*/ 4040105 w 5426043"/>
              <a:gd name="connsiteY9" fmla="*/ 3319391 h 5820250"/>
              <a:gd name="connsiteX10" fmla="*/ 4281760 w 5426043"/>
              <a:gd name="connsiteY10" fmla="*/ 1853260 h 5820250"/>
              <a:gd name="connsiteX11" fmla="*/ 4416873 w 5426043"/>
              <a:gd name="connsiteY11" fmla="*/ 1147576 h 5820250"/>
              <a:gd name="connsiteX12" fmla="*/ 4484533 w 5426043"/>
              <a:gd name="connsiteY12" fmla="*/ 653647 h 5820250"/>
              <a:gd name="connsiteX13" fmla="*/ 4063391 w 5426043"/>
              <a:gd name="connsiteY13" fmla="*/ 1013087 h 5820250"/>
              <a:gd name="connsiteX14" fmla="*/ 3488008 w 5426043"/>
              <a:gd name="connsiteY14" fmla="*/ 2079410 h 5820250"/>
              <a:gd name="connsiteX15" fmla="*/ 3287203 w 5426043"/>
              <a:gd name="connsiteY15" fmla="*/ 3173083 h 5820250"/>
              <a:gd name="connsiteX16" fmla="*/ 3292845 w 5426043"/>
              <a:gd name="connsiteY16" fmla="*/ 3857018 h 5820250"/>
              <a:gd name="connsiteX17" fmla="*/ 3192806 w 5426043"/>
              <a:gd name="connsiteY17" fmla="*/ 3606624 h 5820250"/>
              <a:gd name="connsiteX18" fmla="*/ 2932473 w 5426043"/>
              <a:gd name="connsiteY18" fmla="*/ 2724036 h 5820250"/>
              <a:gd name="connsiteX19" fmla="*/ 2399382 w 5426043"/>
              <a:gd name="connsiteY19" fmla="*/ 1393179 h 5820250"/>
              <a:gd name="connsiteX20" fmla="*/ 1918061 w 5426043"/>
              <a:gd name="connsiteY20" fmla="*/ 334605 h 5820250"/>
              <a:gd name="connsiteX21" fmla="*/ 1759700 w 5426043"/>
              <a:gd name="connsiteY21" fmla="*/ 46327 h 5820250"/>
              <a:gd name="connsiteX22" fmla="*/ 1504721 w 5426043"/>
              <a:gd name="connsiteY22" fmla="*/ 1179806 h 5820250"/>
              <a:gd name="connsiteX23" fmla="*/ 1919500 w 5426043"/>
              <a:gd name="connsiteY23" fmla="*/ 2508985 h 5820250"/>
              <a:gd name="connsiteX24" fmla="*/ 2511779 w 5426043"/>
              <a:gd name="connsiteY24" fmla="*/ 3676696 h 5820250"/>
              <a:gd name="connsiteX25" fmla="*/ 2507282 w 5426043"/>
              <a:gd name="connsiteY25" fmla="*/ 3842847 h 5820250"/>
              <a:gd name="connsiteX26" fmla="*/ 1259624 w 5426043"/>
              <a:gd name="connsiteY26" fmla="*/ 2329876 h 5820250"/>
              <a:gd name="connsiteX27" fmla="*/ 760003 w 5426043"/>
              <a:gd name="connsiteY27" fmla="*/ 1783121 h 5820250"/>
              <a:gd name="connsiteX28" fmla="*/ 213248 w 5426043"/>
              <a:gd name="connsiteY28" fmla="*/ 1274074 h 5820250"/>
              <a:gd name="connsiteX29" fmla="*/ 213248 w 5426043"/>
              <a:gd name="connsiteY29" fmla="*/ 1406049 h 5820250"/>
              <a:gd name="connsiteX30" fmla="*/ 694015 w 5426043"/>
              <a:gd name="connsiteY30" fmla="*/ 2744655 h 5820250"/>
              <a:gd name="connsiteX31" fmla="*/ 1253280 w 5426043"/>
              <a:gd name="connsiteY31" fmla="*/ 3774615 h 5820250"/>
              <a:gd name="connsiteX32" fmla="*/ 2015715 w 5426043"/>
              <a:gd name="connsiteY32" fmla="*/ 4415917 h 5820250"/>
              <a:gd name="connsiteX33" fmla="*/ 2631307 w 5426043"/>
              <a:gd name="connsiteY33" fmla="*/ 4738370 h 5820250"/>
              <a:gd name="connsiteX34" fmla="*/ 2175214 w 5426043"/>
              <a:gd name="connsiteY34" fmla="*/ 4769173 h 5820250"/>
              <a:gd name="connsiteX35" fmla="*/ 1502268 w 5426043"/>
              <a:gd name="connsiteY35" fmla="*/ 4555140 h 5820250"/>
              <a:gd name="connsiteX36" fmla="*/ 760003 w 5426043"/>
              <a:gd name="connsiteY36" fmla="*/ 3951286 h 5820250"/>
              <a:gd name="connsiteX37" fmla="*/ 260382 w 5426043"/>
              <a:gd name="connsiteY37" fmla="*/ 3055740 h 5820250"/>
              <a:gd name="connsiteX38" fmla="*/ 5859 w 5426043"/>
              <a:gd name="connsiteY38" fmla="*/ 2688094 h 5820250"/>
              <a:gd name="connsiteX39" fmla="*/ 109554 w 5426043"/>
              <a:gd name="connsiteY39" fmla="*/ 3281983 h 5820250"/>
              <a:gd name="connsiteX40" fmla="*/ 420638 w 5426043"/>
              <a:gd name="connsiteY40" fmla="*/ 4686577 h 5820250"/>
              <a:gd name="connsiteX41" fmla="*/ 967661 w 5426043"/>
              <a:gd name="connsiteY41" fmla="*/ 5270028 h 5820250"/>
              <a:gd name="connsiteX42" fmla="*/ 1523574 w 5426043"/>
              <a:gd name="connsiteY42" fmla="*/ 5525562 h 5820250"/>
              <a:gd name="connsiteX43" fmla="*/ 2471273 w 5426043"/>
              <a:gd name="connsiteY43" fmla="*/ 5605714 h 5820250"/>
              <a:gd name="connsiteX44" fmla="*/ 3242901 w 5426043"/>
              <a:gd name="connsiteY44" fmla="*/ 5427626 h 5820250"/>
              <a:gd name="connsiteX45" fmla="*/ 3409946 w 5426043"/>
              <a:gd name="connsiteY45" fmla="*/ 5523928 h 5820250"/>
              <a:gd name="connsiteX46" fmla="*/ 3455462 w 5426043"/>
              <a:gd name="connsiteY46" fmla="*/ 5820249 h 5820250"/>
              <a:gd name="connsiteX0" fmla="*/ 4361304 w 5426043"/>
              <a:gd name="connsiteY0" fmla="*/ 5609304 h 5820250"/>
              <a:gd name="connsiteX1" fmla="*/ 4231131 w 5426043"/>
              <a:gd name="connsiteY1" fmla="*/ 5215361 h 5820250"/>
              <a:gd name="connsiteX2" fmla="*/ 4435951 w 5426043"/>
              <a:gd name="connsiteY2" fmla="*/ 4908219 h 5820250"/>
              <a:gd name="connsiteX3" fmla="*/ 4779546 w 5426043"/>
              <a:gd name="connsiteY3" fmla="*/ 4491709 h 5820250"/>
              <a:gd name="connsiteX4" fmla="*/ 5058626 w 5426043"/>
              <a:gd name="connsiteY4" fmla="*/ 3564787 h 5820250"/>
              <a:gd name="connsiteX5" fmla="*/ 5416844 w 5426043"/>
              <a:gd name="connsiteY5" fmla="*/ 2499558 h 5820250"/>
              <a:gd name="connsiteX6" fmla="*/ 5253752 w 5426043"/>
              <a:gd name="connsiteY6" fmla="*/ 2511758 h 5820250"/>
              <a:gd name="connsiteX7" fmla="*/ 4564500 w 5426043"/>
              <a:gd name="connsiteY7" fmla="*/ 3073666 h 5820250"/>
              <a:gd name="connsiteX8" fmla="*/ 4046069 w 5426043"/>
              <a:gd name="connsiteY8" fmla="*/ 4126147 h 5820250"/>
              <a:gd name="connsiteX9" fmla="*/ 4099905 w 5426043"/>
              <a:gd name="connsiteY9" fmla="*/ 3298781 h 5820250"/>
              <a:gd name="connsiteX10" fmla="*/ 4281760 w 5426043"/>
              <a:gd name="connsiteY10" fmla="*/ 1853260 h 5820250"/>
              <a:gd name="connsiteX11" fmla="*/ 4416873 w 5426043"/>
              <a:gd name="connsiteY11" fmla="*/ 1147576 h 5820250"/>
              <a:gd name="connsiteX12" fmla="*/ 4484533 w 5426043"/>
              <a:gd name="connsiteY12" fmla="*/ 653647 h 5820250"/>
              <a:gd name="connsiteX13" fmla="*/ 4063391 w 5426043"/>
              <a:gd name="connsiteY13" fmla="*/ 1013087 h 5820250"/>
              <a:gd name="connsiteX14" fmla="*/ 3488008 w 5426043"/>
              <a:gd name="connsiteY14" fmla="*/ 2079410 h 5820250"/>
              <a:gd name="connsiteX15" fmla="*/ 3287203 w 5426043"/>
              <a:gd name="connsiteY15" fmla="*/ 3173083 h 5820250"/>
              <a:gd name="connsiteX16" fmla="*/ 3292845 w 5426043"/>
              <a:gd name="connsiteY16" fmla="*/ 3857018 h 5820250"/>
              <a:gd name="connsiteX17" fmla="*/ 3192806 w 5426043"/>
              <a:gd name="connsiteY17" fmla="*/ 3606624 h 5820250"/>
              <a:gd name="connsiteX18" fmla="*/ 2932473 w 5426043"/>
              <a:gd name="connsiteY18" fmla="*/ 2724036 h 5820250"/>
              <a:gd name="connsiteX19" fmla="*/ 2399382 w 5426043"/>
              <a:gd name="connsiteY19" fmla="*/ 1393179 h 5820250"/>
              <a:gd name="connsiteX20" fmla="*/ 1918061 w 5426043"/>
              <a:gd name="connsiteY20" fmla="*/ 334605 h 5820250"/>
              <a:gd name="connsiteX21" fmla="*/ 1759700 w 5426043"/>
              <a:gd name="connsiteY21" fmla="*/ 46327 h 5820250"/>
              <a:gd name="connsiteX22" fmla="*/ 1504721 w 5426043"/>
              <a:gd name="connsiteY22" fmla="*/ 1179806 h 5820250"/>
              <a:gd name="connsiteX23" fmla="*/ 1919500 w 5426043"/>
              <a:gd name="connsiteY23" fmla="*/ 2508985 h 5820250"/>
              <a:gd name="connsiteX24" fmla="*/ 2511779 w 5426043"/>
              <a:gd name="connsiteY24" fmla="*/ 3676696 h 5820250"/>
              <a:gd name="connsiteX25" fmla="*/ 2507282 w 5426043"/>
              <a:gd name="connsiteY25" fmla="*/ 3842847 h 5820250"/>
              <a:gd name="connsiteX26" fmla="*/ 1259624 w 5426043"/>
              <a:gd name="connsiteY26" fmla="*/ 2329876 h 5820250"/>
              <a:gd name="connsiteX27" fmla="*/ 760003 w 5426043"/>
              <a:gd name="connsiteY27" fmla="*/ 1783121 h 5820250"/>
              <a:gd name="connsiteX28" fmla="*/ 213248 w 5426043"/>
              <a:gd name="connsiteY28" fmla="*/ 1274074 h 5820250"/>
              <a:gd name="connsiteX29" fmla="*/ 213248 w 5426043"/>
              <a:gd name="connsiteY29" fmla="*/ 1406049 h 5820250"/>
              <a:gd name="connsiteX30" fmla="*/ 694015 w 5426043"/>
              <a:gd name="connsiteY30" fmla="*/ 2744655 h 5820250"/>
              <a:gd name="connsiteX31" fmla="*/ 1253280 w 5426043"/>
              <a:gd name="connsiteY31" fmla="*/ 3774615 h 5820250"/>
              <a:gd name="connsiteX32" fmla="*/ 2015715 w 5426043"/>
              <a:gd name="connsiteY32" fmla="*/ 4415917 h 5820250"/>
              <a:gd name="connsiteX33" fmla="*/ 2631307 w 5426043"/>
              <a:gd name="connsiteY33" fmla="*/ 4738370 h 5820250"/>
              <a:gd name="connsiteX34" fmla="*/ 2175214 w 5426043"/>
              <a:gd name="connsiteY34" fmla="*/ 4769173 h 5820250"/>
              <a:gd name="connsiteX35" fmla="*/ 1502268 w 5426043"/>
              <a:gd name="connsiteY35" fmla="*/ 4555140 h 5820250"/>
              <a:gd name="connsiteX36" fmla="*/ 760003 w 5426043"/>
              <a:gd name="connsiteY36" fmla="*/ 3951286 h 5820250"/>
              <a:gd name="connsiteX37" fmla="*/ 260382 w 5426043"/>
              <a:gd name="connsiteY37" fmla="*/ 3055740 h 5820250"/>
              <a:gd name="connsiteX38" fmla="*/ 5859 w 5426043"/>
              <a:gd name="connsiteY38" fmla="*/ 2688094 h 5820250"/>
              <a:gd name="connsiteX39" fmla="*/ 109554 w 5426043"/>
              <a:gd name="connsiteY39" fmla="*/ 3281983 h 5820250"/>
              <a:gd name="connsiteX40" fmla="*/ 420638 w 5426043"/>
              <a:gd name="connsiteY40" fmla="*/ 4686577 h 5820250"/>
              <a:gd name="connsiteX41" fmla="*/ 967661 w 5426043"/>
              <a:gd name="connsiteY41" fmla="*/ 5270028 h 5820250"/>
              <a:gd name="connsiteX42" fmla="*/ 1523574 w 5426043"/>
              <a:gd name="connsiteY42" fmla="*/ 5525562 h 5820250"/>
              <a:gd name="connsiteX43" fmla="*/ 2471273 w 5426043"/>
              <a:gd name="connsiteY43" fmla="*/ 5605714 h 5820250"/>
              <a:gd name="connsiteX44" fmla="*/ 3242901 w 5426043"/>
              <a:gd name="connsiteY44" fmla="*/ 5427626 h 5820250"/>
              <a:gd name="connsiteX45" fmla="*/ 3409946 w 5426043"/>
              <a:gd name="connsiteY45" fmla="*/ 5523928 h 5820250"/>
              <a:gd name="connsiteX46" fmla="*/ 3455462 w 5426043"/>
              <a:gd name="connsiteY46" fmla="*/ 5820249 h 5820250"/>
              <a:gd name="connsiteX0" fmla="*/ 4361304 w 5426043"/>
              <a:gd name="connsiteY0" fmla="*/ 5609304 h 5820250"/>
              <a:gd name="connsiteX1" fmla="*/ 4231131 w 5426043"/>
              <a:gd name="connsiteY1" fmla="*/ 5215361 h 5820250"/>
              <a:gd name="connsiteX2" fmla="*/ 4435951 w 5426043"/>
              <a:gd name="connsiteY2" fmla="*/ 4908219 h 5820250"/>
              <a:gd name="connsiteX3" fmla="*/ 4779546 w 5426043"/>
              <a:gd name="connsiteY3" fmla="*/ 4491709 h 5820250"/>
              <a:gd name="connsiteX4" fmla="*/ 5058626 w 5426043"/>
              <a:gd name="connsiteY4" fmla="*/ 3564787 h 5820250"/>
              <a:gd name="connsiteX5" fmla="*/ 5416844 w 5426043"/>
              <a:gd name="connsiteY5" fmla="*/ 2499558 h 5820250"/>
              <a:gd name="connsiteX6" fmla="*/ 5253752 w 5426043"/>
              <a:gd name="connsiteY6" fmla="*/ 2511758 h 5820250"/>
              <a:gd name="connsiteX7" fmla="*/ 4564500 w 5426043"/>
              <a:gd name="connsiteY7" fmla="*/ 3073666 h 5820250"/>
              <a:gd name="connsiteX8" fmla="*/ 4046069 w 5426043"/>
              <a:gd name="connsiteY8" fmla="*/ 4126147 h 5820250"/>
              <a:gd name="connsiteX9" fmla="*/ 4099905 w 5426043"/>
              <a:gd name="connsiteY9" fmla="*/ 3298781 h 5820250"/>
              <a:gd name="connsiteX10" fmla="*/ 4281760 w 5426043"/>
              <a:gd name="connsiteY10" fmla="*/ 1853260 h 5820250"/>
              <a:gd name="connsiteX11" fmla="*/ 4416873 w 5426043"/>
              <a:gd name="connsiteY11" fmla="*/ 1147576 h 5820250"/>
              <a:gd name="connsiteX12" fmla="*/ 4484533 w 5426043"/>
              <a:gd name="connsiteY12" fmla="*/ 653647 h 5820250"/>
              <a:gd name="connsiteX13" fmla="*/ 4063391 w 5426043"/>
              <a:gd name="connsiteY13" fmla="*/ 1013087 h 5820250"/>
              <a:gd name="connsiteX14" fmla="*/ 3488008 w 5426043"/>
              <a:gd name="connsiteY14" fmla="*/ 2079410 h 5820250"/>
              <a:gd name="connsiteX15" fmla="*/ 3287203 w 5426043"/>
              <a:gd name="connsiteY15" fmla="*/ 3173083 h 5820250"/>
              <a:gd name="connsiteX16" fmla="*/ 3311855 w 5426043"/>
              <a:gd name="connsiteY16" fmla="*/ 3851780 h 5820250"/>
              <a:gd name="connsiteX17" fmla="*/ 3192806 w 5426043"/>
              <a:gd name="connsiteY17" fmla="*/ 3606624 h 5820250"/>
              <a:gd name="connsiteX18" fmla="*/ 2932473 w 5426043"/>
              <a:gd name="connsiteY18" fmla="*/ 2724036 h 5820250"/>
              <a:gd name="connsiteX19" fmla="*/ 2399382 w 5426043"/>
              <a:gd name="connsiteY19" fmla="*/ 1393179 h 5820250"/>
              <a:gd name="connsiteX20" fmla="*/ 1918061 w 5426043"/>
              <a:gd name="connsiteY20" fmla="*/ 334605 h 5820250"/>
              <a:gd name="connsiteX21" fmla="*/ 1759700 w 5426043"/>
              <a:gd name="connsiteY21" fmla="*/ 46327 h 5820250"/>
              <a:gd name="connsiteX22" fmla="*/ 1504721 w 5426043"/>
              <a:gd name="connsiteY22" fmla="*/ 1179806 h 5820250"/>
              <a:gd name="connsiteX23" fmla="*/ 1919500 w 5426043"/>
              <a:gd name="connsiteY23" fmla="*/ 2508985 h 5820250"/>
              <a:gd name="connsiteX24" fmla="*/ 2511779 w 5426043"/>
              <a:gd name="connsiteY24" fmla="*/ 3676696 h 5820250"/>
              <a:gd name="connsiteX25" fmla="*/ 2507282 w 5426043"/>
              <a:gd name="connsiteY25" fmla="*/ 3842847 h 5820250"/>
              <a:gd name="connsiteX26" fmla="*/ 1259624 w 5426043"/>
              <a:gd name="connsiteY26" fmla="*/ 2329876 h 5820250"/>
              <a:gd name="connsiteX27" fmla="*/ 760003 w 5426043"/>
              <a:gd name="connsiteY27" fmla="*/ 1783121 h 5820250"/>
              <a:gd name="connsiteX28" fmla="*/ 213248 w 5426043"/>
              <a:gd name="connsiteY28" fmla="*/ 1274074 h 5820250"/>
              <a:gd name="connsiteX29" fmla="*/ 213248 w 5426043"/>
              <a:gd name="connsiteY29" fmla="*/ 1406049 h 5820250"/>
              <a:gd name="connsiteX30" fmla="*/ 694015 w 5426043"/>
              <a:gd name="connsiteY30" fmla="*/ 2744655 h 5820250"/>
              <a:gd name="connsiteX31" fmla="*/ 1253280 w 5426043"/>
              <a:gd name="connsiteY31" fmla="*/ 3774615 h 5820250"/>
              <a:gd name="connsiteX32" fmla="*/ 2015715 w 5426043"/>
              <a:gd name="connsiteY32" fmla="*/ 4415917 h 5820250"/>
              <a:gd name="connsiteX33" fmla="*/ 2631307 w 5426043"/>
              <a:gd name="connsiteY33" fmla="*/ 4738370 h 5820250"/>
              <a:gd name="connsiteX34" fmla="*/ 2175214 w 5426043"/>
              <a:gd name="connsiteY34" fmla="*/ 4769173 h 5820250"/>
              <a:gd name="connsiteX35" fmla="*/ 1502268 w 5426043"/>
              <a:gd name="connsiteY35" fmla="*/ 4555140 h 5820250"/>
              <a:gd name="connsiteX36" fmla="*/ 760003 w 5426043"/>
              <a:gd name="connsiteY36" fmla="*/ 3951286 h 5820250"/>
              <a:gd name="connsiteX37" fmla="*/ 260382 w 5426043"/>
              <a:gd name="connsiteY37" fmla="*/ 3055740 h 5820250"/>
              <a:gd name="connsiteX38" fmla="*/ 5859 w 5426043"/>
              <a:gd name="connsiteY38" fmla="*/ 2688094 h 5820250"/>
              <a:gd name="connsiteX39" fmla="*/ 109554 w 5426043"/>
              <a:gd name="connsiteY39" fmla="*/ 3281983 h 5820250"/>
              <a:gd name="connsiteX40" fmla="*/ 420638 w 5426043"/>
              <a:gd name="connsiteY40" fmla="*/ 4686577 h 5820250"/>
              <a:gd name="connsiteX41" fmla="*/ 967661 w 5426043"/>
              <a:gd name="connsiteY41" fmla="*/ 5270028 h 5820250"/>
              <a:gd name="connsiteX42" fmla="*/ 1523574 w 5426043"/>
              <a:gd name="connsiteY42" fmla="*/ 5525562 h 5820250"/>
              <a:gd name="connsiteX43" fmla="*/ 2471273 w 5426043"/>
              <a:gd name="connsiteY43" fmla="*/ 5605714 h 5820250"/>
              <a:gd name="connsiteX44" fmla="*/ 3242901 w 5426043"/>
              <a:gd name="connsiteY44" fmla="*/ 5427626 h 5820250"/>
              <a:gd name="connsiteX45" fmla="*/ 3409946 w 5426043"/>
              <a:gd name="connsiteY45" fmla="*/ 5523928 h 5820250"/>
              <a:gd name="connsiteX46" fmla="*/ 3455462 w 5426043"/>
              <a:gd name="connsiteY46" fmla="*/ 5820249 h 5820250"/>
              <a:gd name="connsiteX0" fmla="*/ 4361486 w 5426225"/>
              <a:gd name="connsiteY0" fmla="*/ 5609304 h 5820250"/>
              <a:gd name="connsiteX1" fmla="*/ 4231313 w 5426225"/>
              <a:gd name="connsiteY1" fmla="*/ 5215361 h 5820250"/>
              <a:gd name="connsiteX2" fmla="*/ 4436133 w 5426225"/>
              <a:gd name="connsiteY2" fmla="*/ 4908219 h 5820250"/>
              <a:gd name="connsiteX3" fmla="*/ 4779728 w 5426225"/>
              <a:gd name="connsiteY3" fmla="*/ 4491709 h 5820250"/>
              <a:gd name="connsiteX4" fmla="*/ 5058808 w 5426225"/>
              <a:gd name="connsiteY4" fmla="*/ 3564787 h 5820250"/>
              <a:gd name="connsiteX5" fmla="*/ 5417026 w 5426225"/>
              <a:gd name="connsiteY5" fmla="*/ 2499558 h 5820250"/>
              <a:gd name="connsiteX6" fmla="*/ 5253934 w 5426225"/>
              <a:gd name="connsiteY6" fmla="*/ 2511758 h 5820250"/>
              <a:gd name="connsiteX7" fmla="*/ 4564682 w 5426225"/>
              <a:gd name="connsiteY7" fmla="*/ 3073666 h 5820250"/>
              <a:gd name="connsiteX8" fmla="*/ 4046251 w 5426225"/>
              <a:gd name="connsiteY8" fmla="*/ 4126147 h 5820250"/>
              <a:gd name="connsiteX9" fmla="*/ 4100087 w 5426225"/>
              <a:gd name="connsiteY9" fmla="*/ 3298781 h 5820250"/>
              <a:gd name="connsiteX10" fmla="*/ 4281942 w 5426225"/>
              <a:gd name="connsiteY10" fmla="*/ 1853260 h 5820250"/>
              <a:gd name="connsiteX11" fmla="*/ 4417055 w 5426225"/>
              <a:gd name="connsiteY11" fmla="*/ 1147576 h 5820250"/>
              <a:gd name="connsiteX12" fmla="*/ 4484715 w 5426225"/>
              <a:gd name="connsiteY12" fmla="*/ 653647 h 5820250"/>
              <a:gd name="connsiteX13" fmla="*/ 4063573 w 5426225"/>
              <a:gd name="connsiteY13" fmla="*/ 1013087 h 5820250"/>
              <a:gd name="connsiteX14" fmla="*/ 3488190 w 5426225"/>
              <a:gd name="connsiteY14" fmla="*/ 2079410 h 5820250"/>
              <a:gd name="connsiteX15" fmla="*/ 3287385 w 5426225"/>
              <a:gd name="connsiteY15" fmla="*/ 3173083 h 5820250"/>
              <a:gd name="connsiteX16" fmla="*/ 3312037 w 5426225"/>
              <a:gd name="connsiteY16" fmla="*/ 3851780 h 5820250"/>
              <a:gd name="connsiteX17" fmla="*/ 3192988 w 5426225"/>
              <a:gd name="connsiteY17" fmla="*/ 3606624 h 5820250"/>
              <a:gd name="connsiteX18" fmla="*/ 2932655 w 5426225"/>
              <a:gd name="connsiteY18" fmla="*/ 2724036 h 5820250"/>
              <a:gd name="connsiteX19" fmla="*/ 2399564 w 5426225"/>
              <a:gd name="connsiteY19" fmla="*/ 1393179 h 5820250"/>
              <a:gd name="connsiteX20" fmla="*/ 1918243 w 5426225"/>
              <a:gd name="connsiteY20" fmla="*/ 334605 h 5820250"/>
              <a:gd name="connsiteX21" fmla="*/ 1759882 w 5426225"/>
              <a:gd name="connsiteY21" fmla="*/ 46327 h 5820250"/>
              <a:gd name="connsiteX22" fmla="*/ 1504903 w 5426225"/>
              <a:gd name="connsiteY22" fmla="*/ 1179806 h 5820250"/>
              <a:gd name="connsiteX23" fmla="*/ 1919682 w 5426225"/>
              <a:gd name="connsiteY23" fmla="*/ 2508985 h 5820250"/>
              <a:gd name="connsiteX24" fmla="*/ 2511961 w 5426225"/>
              <a:gd name="connsiteY24" fmla="*/ 3676696 h 5820250"/>
              <a:gd name="connsiteX25" fmla="*/ 2507464 w 5426225"/>
              <a:gd name="connsiteY25" fmla="*/ 3842847 h 5820250"/>
              <a:gd name="connsiteX26" fmla="*/ 1259806 w 5426225"/>
              <a:gd name="connsiteY26" fmla="*/ 2329876 h 5820250"/>
              <a:gd name="connsiteX27" fmla="*/ 760185 w 5426225"/>
              <a:gd name="connsiteY27" fmla="*/ 1783121 h 5820250"/>
              <a:gd name="connsiteX28" fmla="*/ 213430 w 5426225"/>
              <a:gd name="connsiteY28" fmla="*/ 1274074 h 5820250"/>
              <a:gd name="connsiteX29" fmla="*/ 213430 w 5426225"/>
              <a:gd name="connsiteY29" fmla="*/ 1406049 h 5820250"/>
              <a:gd name="connsiteX30" fmla="*/ 694197 w 5426225"/>
              <a:gd name="connsiteY30" fmla="*/ 2744655 h 5820250"/>
              <a:gd name="connsiteX31" fmla="*/ 1253462 w 5426225"/>
              <a:gd name="connsiteY31" fmla="*/ 3774615 h 5820250"/>
              <a:gd name="connsiteX32" fmla="*/ 2015897 w 5426225"/>
              <a:gd name="connsiteY32" fmla="*/ 4415917 h 5820250"/>
              <a:gd name="connsiteX33" fmla="*/ 2631489 w 5426225"/>
              <a:gd name="connsiteY33" fmla="*/ 4738370 h 5820250"/>
              <a:gd name="connsiteX34" fmla="*/ 2175396 w 5426225"/>
              <a:gd name="connsiteY34" fmla="*/ 4769173 h 5820250"/>
              <a:gd name="connsiteX35" fmla="*/ 1502450 w 5426225"/>
              <a:gd name="connsiteY35" fmla="*/ 4555140 h 5820250"/>
              <a:gd name="connsiteX36" fmla="*/ 760185 w 5426225"/>
              <a:gd name="connsiteY36" fmla="*/ 3951286 h 5820250"/>
              <a:gd name="connsiteX37" fmla="*/ 260564 w 5426225"/>
              <a:gd name="connsiteY37" fmla="*/ 3055740 h 5820250"/>
              <a:gd name="connsiteX38" fmla="*/ 6041 w 5426225"/>
              <a:gd name="connsiteY38" fmla="*/ 2688094 h 5820250"/>
              <a:gd name="connsiteX39" fmla="*/ 109736 w 5426225"/>
              <a:gd name="connsiteY39" fmla="*/ 3281983 h 5820250"/>
              <a:gd name="connsiteX40" fmla="*/ 437514 w 5426225"/>
              <a:gd name="connsiteY40" fmla="*/ 4566106 h 5820250"/>
              <a:gd name="connsiteX41" fmla="*/ 967843 w 5426225"/>
              <a:gd name="connsiteY41" fmla="*/ 5270028 h 5820250"/>
              <a:gd name="connsiteX42" fmla="*/ 1523756 w 5426225"/>
              <a:gd name="connsiteY42" fmla="*/ 5525562 h 5820250"/>
              <a:gd name="connsiteX43" fmla="*/ 2471455 w 5426225"/>
              <a:gd name="connsiteY43" fmla="*/ 5605714 h 5820250"/>
              <a:gd name="connsiteX44" fmla="*/ 3243083 w 5426225"/>
              <a:gd name="connsiteY44" fmla="*/ 5427626 h 5820250"/>
              <a:gd name="connsiteX45" fmla="*/ 3410128 w 5426225"/>
              <a:gd name="connsiteY45" fmla="*/ 5523928 h 5820250"/>
              <a:gd name="connsiteX46" fmla="*/ 3455644 w 5426225"/>
              <a:gd name="connsiteY46" fmla="*/ 5820249 h 5820250"/>
              <a:gd name="connsiteX0" fmla="*/ 4361486 w 5426225"/>
              <a:gd name="connsiteY0" fmla="*/ 5609304 h 5820250"/>
              <a:gd name="connsiteX1" fmla="*/ 4231313 w 5426225"/>
              <a:gd name="connsiteY1" fmla="*/ 5215361 h 5820250"/>
              <a:gd name="connsiteX2" fmla="*/ 4436133 w 5426225"/>
              <a:gd name="connsiteY2" fmla="*/ 4908219 h 5820250"/>
              <a:gd name="connsiteX3" fmla="*/ 4779728 w 5426225"/>
              <a:gd name="connsiteY3" fmla="*/ 4491709 h 5820250"/>
              <a:gd name="connsiteX4" fmla="*/ 5058808 w 5426225"/>
              <a:gd name="connsiteY4" fmla="*/ 3564787 h 5820250"/>
              <a:gd name="connsiteX5" fmla="*/ 5417026 w 5426225"/>
              <a:gd name="connsiteY5" fmla="*/ 2499558 h 5820250"/>
              <a:gd name="connsiteX6" fmla="*/ 5253934 w 5426225"/>
              <a:gd name="connsiteY6" fmla="*/ 2511758 h 5820250"/>
              <a:gd name="connsiteX7" fmla="*/ 4564682 w 5426225"/>
              <a:gd name="connsiteY7" fmla="*/ 3073666 h 5820250"/>
              <a:gd name="connsiteX8" fmla="*/ 4046251 w 5426225"/>
              <a:gd name="connsiteY8" fmla="*/ 4126147 h 5820250"/>
              <a:gd name="connsiteX9" fmla="*/ 4100087 w 5426225"/>
              <a:gd name="connsiteY9" fmla="*/ 3298781 h 5820250"/>
              <a:gd name="connsiteX10" fmla="*/ 4281942 w 5426225"/>
              <a:gd name="connsiteY10" fmla="*/ 1853260 h 5820250"/>
              <a:gd name="connsiteX11" fmla="*/ 4417055 w 5426225"/>
              <a:gd name="connsiteY11" fmla="*/ 1147576 h 5820250"/>
              <a:gd name="connsiteX12" fmla="*/ 4484715 w 5426225"/>
              <a:gd name="connsiteY12" fmla="*/ 653647 h 5820250"/>
              <a:gd name="connsiteX13" fmla="*/ 4063573 w 5426225"/>
              <a:gd name="connsiteY13" fmla="*/ 1013087 h 5820250"/>
              <a:gd name="connsiteX14" fmla="*/ 3488190 w 5426225"/>
              <a:gd name="connsiteY14" fmla="*/ 2079410 h 5820250"/>
              <a:gd name="connsiteX15" fmla="*/ 3287385 w 5426225"/>
              <a:gd name="connsiteY15" fmla="*/ 3173083 h 5820250"/>
              <a:gd name="connsiteX16" fmla="*/ 3312037 w 5426225"/>
              <a:gd name="connsiteY16" fmla="*/ 3851780 h 5820250"/>
              <a:gd name="connsiteX17" fmla="*/ 3192988 w 5426225"/>
              <a:gd name="connsiteY17" fmla="*/ 3606624 h 5820250"/>
              <a:gd name="connsiteX18" fmla="*/ 2932655 w 5426225"/>
              <a:gd name="connsiteY18" fmla="*/ 2724036 h 5820250"/>
              <a:gd name="connsiteX19" fmla="*/ 2399564 w 5426225"/>
              <a:gd name="connsiteY19" fmla="*/ 1393179 h 5820250"/>
              <a:gd name="connsiteX20" fmla="*/ 1918243 w 5426225"/>
              <a:gd name="connsiteY20" fmla="*/ 334605 h 5820250"/>
              <a:gd name="connsiteX21" fmla="*/ 1759882 w 5426225"/>
              <a:gd name="connsiteY21" fmla="*/ 46327 h 5820250"/>
              <a:gd name="connsiteX22" fmla="*/ 1504903 w 5426225"/>
              <a:gd name="connsiteY22" fmla="*/ 1179806 h 5820250"/>
              <a:gd name="connsiteX23" fmla="*/ 1919682 w 5426225"/>
              <a:gd name="connsiteY23" fmla="*/ 2508985 h 5820250"/>
              <a:gd name="connsiteX24" fmla="*/ 2511961 w 5426225"/>
              <a:gd name="connsiteY24" fmla="*/ 3676696 h 5820250"/>
              <a:gd name="connsiteX25" fmla="*/ 2507464 w 5426225"/>
              <a:gd name="connsiteY25" fmla="*/ 3842847 h 5820250"/>
              <a:gd name="connsiteX26" fmla="*/ 1259806 w 5426225"/>
              <a:gd name="connsiteY26" fmla="*/ 2329876 h 5820250"/>
              <a:gd name="connsiteX27" fmla="*/ 760185 w 5426225"/>
              <a:gd name="connsiteY27" fmla="*/ 1783121 h 5820250"/>
              <a:gd name="connsiteX28" fmla="*/ 213430 w 5426225"/>
              <a:gd name="connsiteY28" fmla="*/ 1274074 h 5820250"/>
              <a:gd name="connsiteX29" fmla="*/ 213430 w 5426225"/>
              <a:gd name="connsiteY29" fmla="*/ 1406049 h 5820250"/>
              <a:gd name="connsiteX30" fmla="*/ 694197 w 5426225"/>
              <a:gd name="connsiteY30" fmla="*/ 2744655 h 5820250"/>
              <a:gd name="connsiteX31" fmla="*/ 1253462 w 5426225"/>
              <a:gd name="connsiteY31" fmla="*/ 3774615 h 5820250"/>
              <a:gd name="connsiteX32" fmla="*/ 2015897 w 5426225"/>
              <a:gd name="connsiteY32" fmla="*/ 4415917 h 5820250"/>
              <a:gd name="connsiteX33" fmla="*/ 2631489 w 5426225"/>
              <a:gd name="connsiteY33" fmla="*/ 4738370 h 5820250"/>
              <a:gd name="connsiteX34" fmla="*/ 2175396 w 5426225"/>
              <a:gd name="connsiteY34" fmla="*/ 4769173 h 5820250"/>
              <a:gd name="connsiteX35" fmla="*/ 1502450 w 5426225"/>
              <a:gd name="connsiteY35" fmla="*/ 4555140 h 5820250"/>
              <a:gd name="connsiteX36" fmla="*/ 760185 w 5426225"/>
              <a:gd name="connsiteY36" fmla="*/ 3951286 h 5820250"/>
              <a:gd name="connsiteX37" fmla="*/ 260564 w 5426225"/>
              <a:gd name="connsiteY37" fmla="*/ 3055740 h 5820250"/>
              <a:gd name="connsiteX38" fmla="*/ 6041 w 5426225"/>
              <a:gd name="connsiteY38" fmla="*/ 2688094 h 5820250"/>
              <a:gd name="connsiteX39" fmla="*/ 109736 w 5426225"/>
              <a:gd name="connsiteY39" fmla="*/ 3281983 h 5820250"/>
              <a:gd name="connsiteX40" fmla="*/ 437514 w 5426225"/>
              <a:gd name="connsiteY40" fmla="*/ 4566106 h 5820250"/>
              <a:gd name="connsiteX41" fmla="*/ 1523756 w 5426225"/>
              <a:gd name="connsiteY41" fmla="*/ 5525562 h 5820250"/>
              <a:gd name="connsiteX42" fmla="*/ 2471455 w 5426225"/>
              <a:gd name="connsiteY42" fmla="*/ 5605714 h 5820250"/>
              <a:gd name="connsiteX43" fmla="*/ 3243083 w 5426225"/>
              <a:gd name="connsiteY43" fmla="*/ 5427626 h 5820250"/>
              <a:gd name="connsiteX44" fmla="*/ 3410128 w 5426225"/>
              <a:gd name="connsiteY44" fmla="*/ 5523928 h 5820250"/>
              <a:gd name="connsiteX45" fmla="*/ 3455644 w 5426225"/>
              <a:gd name="connsiteY45" fmla="*/ 5820249 h 582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426225" h="5820250">
                <a:moveTo>
                  <a:pt x="4361486" y="5609304"/>
                </a:moveTo>
                <a:cubicBezTo>
                  <a:pt x="4290845" y="5425964"/>
                  <a:pt x="4218872" y="5332208"/>
                  <a:pt x="4231313" y="5215361"/>
                </a:cubicBezTo>
                <a:cubicBezTo>
                  <a:pt x="4243754" y="5098514"/>
                  <a:pt x="4344731" y="5028828"/>
                  <a:pt x="4436133" y="4908219"/>
                </a:cubicBezTo>
                <a:cubicBezTo>
                  <a:pt x="4527536" y="4787610"/>
                  <a:pt x="4675949" y="4715614"/>
                  <a:pt x="4779728" y="4491709"/>
                </a:cubicBezTo>
                <a:cubicBezTo>
                  <a:pt x="4883507" y="4267804"/>
                  <a:pt x="4952592" y="3896812"/>
                  <a:pt x="5058808" y="3564787"/>
                </a:cubicBezTo>
                <a:cubicBezTo>
                  <a:pt x="5165024" y="3232762"/>
                  <a:pt x="5384505" y="2675063"/>
                  <a:pt x="5417026" y="2499558"/>
                </a:cubicBezTo>
                <a:cubicBezTo>
                  <a:pt x="5449547" y="2324053"/>
                  <a:pt x="5395991" y="2416073"/>
                  <a:pt x="5253934" y="2511758"/>
                </a:cubicBezTo>
                <a:cubicBezTo>
                  <a:pt x="5111877" y="2607443"/>
                  <a:pt x="4765963" y="2804601"/>
                  <a:pt x="4564682" y="3073666"/>
                </a:cubicBezTo>
                <a:cubicBezTo>
                  <a:pt x="4363402" y="3342731"/>
                  <a:pt x="4123683" y="4088628"/>
                  <a:pt x="4046251" y="4126147"/>
                </a:cubicBezTo>
                <a:cubicBezTo>
                  <a:pt x="3968819" y="4163666"/>
                  <a:pt x="4060805" y="3677596"/>
                  <a:pt x="4100087" y="3298781"/>
                </a:cubicBezTo>
                <a:cubicBezTo>
                  <a:pt x="4139369" y="2919967"/>
                  <a:pt x="4229114" y="2211794"/>
                  <a:pt x="4281942" y="1853260"/>
                </a:cubicBezTo>
                <a:cubicBezTo>
                  <a:pt x="4334770" y="1494726"/>
                  <a:pt x="4383260" y="1347511"/>
                  <a:pt x="4417055" y="1147576"/>
                </a:cubicBezTo>
                <a:cubicBezTo>
                  <a:pt x="4450850" y="947641"/>
                  <a:pt x="4543629" y="676062"/>
                  <a:pt x="4484715" y="653647"/>
                </a:cubicBezTo>
                <a:cubicBezTo>
                  <a:pt x="4425801" y="631232"/>
                  <a:pt x="4229660" y="775460"/>
                  <a:pt x="4063573" y="1013087"/>
                </a:cubicBezTo>
                <a:cubicBezTo>
                  <a:pt x="3897486" y="1250714"/>
                  <a:pt x="3617555" y="1719411"/>
                  <a:pt x="3488190" y="2079410"/>
                </a:cubicBezTo>
                <a:cubicBezTo>
                  <a:pt x="3358825" y="2439409"/>
                  <a:pt x="3316744" y="2877688"/>
                  <a:pt x="3287385" y="3173083"/>
                </a:cubicBezTo>
                <a:cubicBezTo>
                  <a:pt x="3258026" y="3468478"/>
                  <a:pt x="3327770" y="3779523"/>
                  <a:pt x="3312037" y="3851780"/>
                </a:cubicBezTo>
                <a:cubicBezTo>
                  <a:pt x="3296304" y="3924037"/>
                  <a:pt x="3256218" y="3794581"/>
                  <a:pt x="3192988" y="3606624"/>
                </a:cubicBezTo>
                <a:cubicBezTo>
                  <a:pt x="3129758" y="3418667"/>
                  <a:pt x="3064892" y="3092943"/>
                  <a:pt x="2932655" y="2724036"/>
                </a:cubicBezTo>
                <a:cubicBezTo>
                  <a:pt x="2800418" y="2355129"/>
                  <a:pt x="2568633" y="1791418"/>
                  <a:pt x="2399564" y="1393179"/>
                </a:cubicBezTo>
                <a:cubicBezTo>
                  <a:pt x="2230495" y="994941"/>
                  <a:pt x="2024857" y="559080"/>
                  <a:pt x="1918243" y="334605"/>
                </a:cubicBezTo>
                <a:cubicBezTo>
                  <a:pt x="1811629" y="110130"/>
                  <a:pt x="1828772" y="-94540"/>
                  <a:pt x="1759882" y="46327"/>
                </a:cubicBezTo>
                <a:cubicBezTo>
                  <a:pt x="1690992" y="187194"/>
                  <a:pt x="1478270" y="769363"/>
                  <a:pt x="1504903" y="1179806"/>
                </a:cubicBezTo>
                <a:cubicBezTo>
                  <a:pt x="1531536" y="1590249"/>
                  <a:pt x="1751839" y="2092837"/>
                  <a:pt x="1919682" y="2508985"/>
                </a:cubicBezTo>
                <a:cubicBezTo>
                  <a:pt x="2087525" y="2925133"/>
                  <a:pt x="2413997" y="3454386"/>
                  <a:pt x="2511961" y="3676696"/>
                </a:cubicBezTo>
                <a:cubicBezTo>
                  <a:pt x="2609925" y="3899006"/>
                  <a:pt x="2640198" y="3976933"/>
                  <a:pt x="2507464" y="3842847"/>
                </a:cubicBezTo>
                <a:cubicBezTo>
                  <a:pt x="2374730" y="3708761"/>
                  <a:pt x="1551019" y="2673164"/>
                  <a:pt x="1259806" y="2329876"/>
                </a:cubicBezTo>
                <a:cubicBezTo>
                  <a:pt x="968593" y="1986588"/>
                  <a:pt x="934581" y="1959088"/>
                  <a:pt x="760185" y="1783121"/>
                </a:cubicBezTo>
                <a:cubicBezTo>
                  <a:pt x="585789" y="1607154"/>
                  <a:pt x="304556" y="1336919"/>
                  <a:pt x="213430" y="1274074"/>
                </a:cubicBezTo>
                <a:cubicBezTo>
                  <a:pt x="122304" y="1211229"/>
                  <a:pt x="133302" y="1160952"/>
                  <a:pt x="213430" y="1406049"/>
                </a:cubicBezTo>
                <a:cubicBezTo>
                  <a:pt x="293558" y="1651146"/>
                  <a:pt x="520858" y="2349894"/>
                  <a:pt x="694197" y="2744655"/>
                </a:cubicBezTo>
                <a:cubicBezTo>
                  <a:pt x="867536" y="3139416"/>
                  <a:pt x="1033179" y="3496071"/>
                  <a:pt x="1253462" y="3774615"/>
                </a:cubicBezTo>
                <a:cubicBezTo>
                  <a:pt x="1473745" y="4053159"/>
                  <a:pt x="1786226" y="4255291"/>
                  <a:pt x="2015897" y="4415917"/>
                </a:cubicBezTo>
                <a:cubicBezTo>
                  <a:pt x="2245568" y="4576543"/>
                  <a:pt x="2599073" y="4704664"/>
                  <a:pt x="2631489" y="4738370"/>
                </a:cubicBezTo>
                <a:cubicBezTo>
                  <a:pt x="2663905" y="4772076"/>
                  <a:pt x="2363569" y="4799711"/>
                  <a:pt x="2175396" y="4769173"/>
                </a:cubicBezTo>
                <a:cubicBezTo>
                  <a:pt x="1987223" y="4738635"/>
                  <a:pt x="1738318" y="4691454"/>
                  <a:pt x="1502450" y="4555140"/>
                </a:cubicBezTo>
                <a:cubicBezTo>
                  <a:pt x="1266582" y="4418826"/>
                  <a:pt x="967166" y="4201186"/>
                  <a:pt x="760185" y="3951286"/>
                </a:cubicBezTo>
                <a:cubicBezTo>
                  <a:pt x="553204" y="3701386"/>
                  <a:pt x="386255" y="3266272"/>
                  <a:pt x="260564" y="3055740"/>
                </a:cubicBezTo>
                <a:cubicBezTo>
                  <a:pt x="134873" y="2845208"/>
                  <a:pt x="31179" y="2650387"/>
                  <a:pt x="6041" y="2688094"/>
                </a:cubicBezTo>
                <a:cubicBezTo>
                  <a:pt x="-19097" y="2725801"/>
                  <a:pt x="37824" y="2968981"/>
                  <a:pt x="109736" y="3281983"/>
                </a:cubicBezTo>
                <a:cubicBezTo>
                  <a:pt x="181648" y="3594985"/>
                  <a:pt x="201844" y="4192176"/>
                  <a:pt x="437514" y="4566106"/>
                </a:cubicBezTo>
                <a:cubicBezTo>
                  <a:pt x="673184" y="4940036"/>
                  <a:pt x="1184766" y="5352294"/>
                  <a:pt x="1523756" y="5525562"/>
                </a:cubicBezTo>
                <a:cubicBezTo>
                  <a:pt x="1862746" y="5698830"/>
                  <a:pt x="2184900" y="5622037"/>
                  <a:pt x="2471455" y="5605714"/>
                </a:cubicBezTo>
                <a:cubicBezTo>
                  <a:pt x="2758010" y="5589391"/>
                  <a:pt x="3144000" y="5442008"/>
                  <a:pt x="3243083" y="5427626"/>
                </a:cubicBezTo>
                <a:cubicBezTo>
                  <a:pt x="3342166" y="5413244"/>
                  <a:pt x="3406420" y="5413989"/>
                  <a:pt x="3410128" y="5523928"/>
                </a:cubicBezTo>
                <a:cubicBezTo>
                  <a:pt x="3413836" y="5633867"/>
                  <a:pt x="3448772" y="5675021"/>
                  <a:pt x="3455644" y="5820249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9" name="Freeform: Shape 3098">
            <a:extLst>
              <a:ext uri="{FF2B5EF4-FFF2-40B4-BE49-F238E27FC236}">
                <a16:creationId xmlns:a16="http://schemas.microsoft.com/office/drawing/2014/main" id="{ADD86487-95D6-F07B-D710-E6CA159D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78977">
            <a:off x="11027207" y="4040438"/>
            <a:ext cx="453400" cy="467385"/>
          </a:xfrm>
          <a:custGeom>
            <a:avLst/>
            <a:gdLst>
              <a:gd name="connsiteX0" fmla="*/ 2531073 w 4828010"/>
              <a:gd name="connsiteY0" fmla="*/ 0 h 4873559"/>
              <a:gd name="connsiteX1" fmla="*/ 3937963 w 4828010"/>
              <a:gd name="connsiteY1" fmla="*/ 437433 h 4873559"/>
              <a:gd name="connsiteX2" fmla="*/ 4806231 w 4828010"/>
              <a:gd name="connsiteY2" fmla="*/ 1773180 h 4873559"/>
              <a:gd name="connsiteX3" fmla="*/ 4448644 w 4828010"/>
              <a:gd name="connsiteY3" fmla="*/ 3933235 h 4873559"/>
              <a:gd name="connsiteX4" fmla="*/ 3192542 w 4828010"/>
              <a:gd name="connsiteY4" fmla="*/ 4716168 h 4873559"/>
              <a:gd name="connsiteX5" fmla="*/ 937448 w 4828010"/>
              <a:gd name="connsiteY5" fmla="*/ 4547691 h 4873559"/>
              <a:gd name="connsiteX6" fmla="*/ 12348 w 4828010"/>
              <a:gd name="connsiteY6" fmla="*/ 3026750 h 4873559"/>
              <a:gd name="connsiteX7" fmla="*/ 553508 w 4828010"/>
              <a:gd name="connsiteY7" fmla="*/ 740383 h 4873559"/>
              <a:gd name="connsiteX8" fmla="*/ 2531073 w 4828010"/>
              <a:gd name="connsiteY8" fmla="*/ 0 h 4873559"/>
              <a:gd name="connsiteX0" fmla="*/ 2531073 w 4828010"/>
              <a:gd name="connsiteY0" fmla="*/ 0 h 4853896"/>
              <a:gd name="connsiteX1" fmla="*/ 3937963 w 4828010"/>
              <a:gd name="connsiteY1" fmla="*/ 437433 h 4853896"/>
              <a:gd name="connsiteX2" fmla="*/ 4806231 w 4828010"/>
              <a:gd name="connsiteY2" fmla="*/ 1773180 h 4853896"/>
              <a:gd name="connsiteX3" fmla="*/ 4448644 w 4828010"/>
              <a:gd name="connsiteY3" fmla="*/ 3933235 h 4853896"/>
              <a:gd name="connsiteX4" fmla="*/ 3192542 w 4828010"/>
              <a:gd name="connsiteY4" fmla="*/ 4716168 h 4853896"/>
              <a:gd name="connsiteX5" fmla="*/ 1075671 w 4828010"/>
              <a:gd name="connsiteY5" fmla="*/ 4473263 h 4853896"/>
              <a:gd name="connsiteX6" fmla="*/ 12348 w 4828010"/>
              <a:gd name="connsiteY6" fmla="*/ 3026750 h 4853896"/>
              <a:gd name="connsiteX7" fmla="*/ 553508 w 4828010"/>
              <a:gd name="connsiteY7" fmla="*/ 740383 h 4853896"/>
              <a:gd name="connsiteX8" fmla="*/ 2531073 w 4828010"/>
              <a:gd name="connsiteY8" fmla="*/ 0 h 4853896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84014 w 4780951"/>
              <a:gd name="connsiteY0" fmla="*/ 0 h 4850182"/>
              <a:gd name="connsiteX1" fmla="*/ 3890904 w 4780951"/>
              <a:gd name="connsiteY1" fmla="*/ 437433 h 4850182"/>
              <a:gd name="connsiteX2" fmla="*/ 4759172 w 4780951"/>
              <a:gd name="connsiteY2" fmla="*/ 1773180 h 4850182"/>
              <a:gd name="connsiteX3" fmla="*/ 4401585 w 4780951"/>
              <a:gd name="connsiteY3" fmla="*/ 3933235 h 4850182"/>
              <a:gd name="connsiteX4" fmla="*/ 3145483 w 4780951"/>
              <a:gd name="connsiteY4" fmla="*/ 4716168 h 4850182"/>
              <a:gd name="connsiteX5" fmla="*/ 1113673 w 4780951"/>
              <a:gd name="connsiteY5" fmla="*/ 4467947 h 4850182"/>
              <a:gd name="connsiteX6" fmla="*/ 39717 w 4780951"/>
              <a:gd name="connsiteY6" fmla="*/ 3101178 h 4850182"/>
              <a:gd name="connsiteX7" fmla="*/ 506449 w 4780951"/>
              <a:gd name="connsiteY7" fmla="*/ 740383 h 4850182"/>
              <a:gd name="connsiteX8" fmla="*/ 2484014 w 4780951"/>
              <a:gd name="connsiteY8" fmla="*/ 0 h 4850182"/>
              <a:gd name="connsiteX0" fmla="*/ 2484014 w 4780127"/>
              <a:gd name="connsiteY0" fmla="*/ 0 h 4850182"/>
              <a:gd name="connsiteX1" fmla="*/ 3890904 w 4780127"/>
              <a:gd name="connsiteY1" fmla="*/ 437433 h 4850182"/>
              <a:gd name="connsiteX2" fmla="*/ 4759172 w 4780127"/>
              <a:gd name="connsiteY2" fmla="*/ 1773180 h 4850182"/>
              <a:gd name="connsiteX3" fmla="*/ 4390953 w 4780127"/>
              <a:gd name="connsiteY3" fmla="*/ 3805644 h 4850182"/>
              <a:gd name="connsiteX4" fmla="*/ 3145483 w 4780127"/>
              <a:gd name="connsiteY4" fmla="*/ 4716168 h 4850182"/>
              <a:gd name="connsiteX5" fmla="*/ 1113673 w 4780127"/>
              <a:gd name="connsiteY5" fmla="*/ 4467947 h 4850182"/>
              <a:gd name="connsiteX6" fmla="*/ 39717 w 4780127"/>
              <a:gd name="connsiteY6" fmla="*/ 3101178 h 4850182"/>
              <a:gd name="connsiteX7" fmla="*/ 506449 w 4780127"/>
              <a:gd name="connsiteY7" fmla="*/ 740383 h 4850182"/>
              <a:gd name="connsiteX8" fmla="*/ 2484014 w 4780127"/>
              <a:gd name="connsiteY8" fmla="*/ 0 h 4850182"/>
              <a:gd name="connsiteX0" fmla="*/ 2484014 w 4778010"/>
              <a:gd name="connsiteY0" fmla="*/ 0 h 4846926"/>
              <a:gd name="connsiteX1" fmla="*/ 3890904 w 4778010"/>
              <a:gd name="connsiteY1" fmla="*/ 437433 h 4846926"/>
              <a:gd name="connsiteX2" fmla="*/ 4759172 w 4778010"/>
              <a:gd name="connsiteY2" fmla="*/ 1773180 h 4846926"/>
              <a:gd name="connsiteX3" fmla="*/ 4390953 w 4778010"/>
              <a:gd name="connsiteY3" fmla="*/ 3805644 h 4846926"/>
              <a:gd name="connsiteX4" fmla="*/ 3343914 w 4778010"/>
              <a:gd name="connsiteY4" fmla="*/ 4712128 h 4846926"/>
              <a:gd name="connsiteX5" fmla="*/ 1113673 w 4778010"/>
              <a:gd name="connsiteY5" fmla="*/ 4467947 h 4846926"/>
              <a:gd name="connsiteX6" fmla="*/ 39717 w 4778010"/>
              <a:gd name="connsiteY6" fmla="*/ 3101178 h 4846926"/>
              <a:gd name="connsiteX7" fmla="*/ 506449 w 4778010"/>
              <a:gd name="connsiteY7" fmla="*/ 740383 h 4846926"/>
              <a:gd name="connsiteX8" fmla="*/ 2484014 w 4778010"/>
              <a:gd name="connsiteY8" fmla="*/ 0 h 4846926"/>
              <a:gd name="connsiteX0" fmla="*/ 2484014 w 4782503"/>
              <a:gd name="connsiteY0" fmla="*/ 0 h 4846926"/>
              <a:gd name="connsiteX1" fmla="*/ 3890904 w 4782503"/>
              <a:gd name="connsiteY1" fmla="*/ 437433 h 4846926"/>
              <a:gd name="connsiteX2" fmla="*/ 4759172 w 4782503"/>
              <a:gd name="connsiteY2" fmla="*/ 1773180 h 4846926"/>
              <a:gd name="connsiteX3" fmla="*/ 4450482 w 4782503"/>
              <a:gd name="connsiteY3" fmla="*/ 3688481 h 4846926"/>
              <a:gd name="connsiteX4" fmla="*/ 3343914 w 4782503"/>
              <a:gd name="connsiteY4" fmla="*/ 4712128 h 4846926"/>
              <a:gd name="connsiteX5" fmla="*/ 1113673 w 4782503"/>
              <a:gd name="connsiteY5" fmla="*/ 4467947 h 4846926"/>
              <a:gd name="connsiteX6" fmla="*/ 39717 w 4782503"/>
              <a:gd name="connsiteY6" fmla="*/ 3101178 h 4846926"/>
              <a:gd name="connsiteX7" fmla="*/ 506449 w 4782503"/>
              <a:gd name="connsiteY7" fmla="*/ 740383 h 4846926"/>
              <a:gd name="connsiteX8" fmla="*/ 2484014 w 4782503"/>
              <a:gd name="connsiteY8" fmla="*/ 0 h 4846926"/>
              <a:gd name="connsiteX0" fmla="*/ 2484014 w 4784889"/>
              <a:gd name="connsiteY0" fmla="*/ 0 h 4846926"/>
              <a:gd name="connsiteX1" fmla="*/ 3890904 w 4784889"/>
              <a:gd name="connsiteY1" fmla="*/ 437433 h 4846926"/>
              <a:gd name="connsiteX2" fmla="*/ 4759172 w 4784889"/>
              <a:gd name="connsiteY2" fmla="*/ 1773180 h 4846926"/>
              <a:gd name="connsiteX3" fmla="*/ 4474294 w 4784889"/>
              <a:gd name="connsiteY3" fmla="*/ 3676361 h 4846926"/>
              <a:gd name="connsiteX4" fmla="*/ 3343914 w 4784889"/>
              <a:gd name="connsiteY4" fmla="*/ 4712128 h 4846926"/>
              <a:gd name="connsiteX5" fmla="*/ 1113673 w 4784889"/>
              <a:gd name="connsiteY5" fmla="*/ 4467947 h 4846926"/>
              <a:gd name="connsiteX6" fmla="*/ 39717 w 4784889"/>
              <a:gd name="connsiteY6" fmla="*/ 3101178 h 4846926"/>
              <a:gd name="connsiteX7" fmla="*/ 506449 w 4784889"/>
              <a:gd name="connsiteY7" fmla="*/ 740383 h 4846926"/>
              <a:gd name="connsiteX8" fmla="*/ 2484014 w 4784889"/>
              <a:gd name="connsiteY8" fmla="*/ 0 h 4846926"/>
              <a:gd name="connsiteX0" fmla="*/ 2484014 w 4784889"/>
              <a:gd name="connsiteY0" fmla="*/ 0 h 4860980"/>
              <a:gd name="connsiteX1" fmla="*/ 3890904 w 4784889"/>
              <a:gd name="connsiteY1" fmla="*/ 437433 h 4860980"/>
              <a:gd name="connsiteX2" fmla="*/ 4759172 w 4784889"/>
              <a:gd name="connsiteY2" fmla="*/ 1773180 h 4860980"/>
              <a:gd name="connsiteX3" fmla="*/ 4474294 w 4784889"/>
              <a:gd name="connsiteY3" fmla="*/ 3676361 h 4860980"/>
              <a:gd name="connsiteX4" fmla="*/ 3343914 w 4784889"/>
              <a:gd name="connsiteY4" fmla="*/ 4712128 h 4860980"/>
              <a:gd name="connsiteX5" fmla="*/ 1097799 w 4784889"/>
              <a:gd name="connsiteY5" fmla="*/ 4524510 h 4860980"/>
              <a:gd name="connsiteX6" fmla="*/ 39717 w 4784889"/>
              <a:gd name="connsiteY6" fmla="*/ 3101178 h 4860980"/>
              <a:gd name="connsiteX7" fmla="*/ 506449 w 4784889"/>
              <a:gd name="connsiteY7" fmla="*/ 740383 h 4860980"/>
              <a:gd name="connsiteX8" fmla="*/ 2484014 w 4784889"/>
              <a:gd name="connsiteY8" fmla="*/ 0 h 4860980"/>
              <a:gd name="connsiteX0" fmla="*/ 2484014 w 4783308"/>
              <a:gd name="connsiteY0" fmla="*/ 0 h 4860981"/>
              <a:gd name="connsiteX1" fmla="*/ 3890904 w 4783308"/>
              <a:gd name="connsiteY1" fmla="*/ 437433 h 4860981"/>
              <a:gd name="connsiteX2" fmla="*/ 4759172 w 4783308"/>
              <a:gd name="connsiteY2" fmla="*/ 1773180 h 4860981"/>
              <a:gd name="connsiteX3" fmla="*/ 4474294 w 4783308"/>
              <a:gd name="connsiteY3" fmla="*/ 3676361 h 4860981"/>
              <a:gd name="connsiteX4" fmla="*/ 3443129 w 4783308"/>
              <a:gd name="connsiteY4" fmla="*/ 4712129 h 4860981"/>
              <a:gd name="connsiteX5" fmla="*/ 1097799 w 4783308"/>
              <a:gd name="connsiteY5" fmla="*/ 4524510 h 4860981"/>
              <a:gd name="connsiteX6" fmla="*/ 39717 w 4783308"/>
              <a:gd name="connsiteY6" fmla="*/ 3101178 h 4860981"/>
              <a:gd name="connsiteX7" fmla="*/ 506449 w 4783308"/>
              <a:gd name="connsiteY7" fmla="*/ 740383 h 4860981"/>
              <a:gd name="connsiteX8" fmla="*/ 2484014 w 4783308"/>
              <a:gd name="connsiteY8" fmla="*/ 0 h 4860981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532073 w 4784141"/>
              <a:gd name="connsiteY0" fmla="*/ 0 h 4773425"/>
              <a:gd name="connsiteX1" fmla="*/ 3891737 w 4784141"/>
              <a:gd name="connsiteY1" fmla="*/ 389356 h 4773425"/>
              <a:gd name="connsiteX2" fmla="*/ 4760005 w 4784141"/>
              <a:gd name="connsiteY2" fmla="*/ 1725103 h 4773425"/>
              <a:gd name="connsiteX3" fmla="*/ 4475127 w 4784141"/>
              <a:gd name="connsiteY3" fmla="*/ 3628284 h 4773425"/>
              <a:gd name="connsiteX4" fmla="*/ 3443962 w 4784141"/>
              <a:gd name="connsiteY4" fmla="*/ 4664052 h 4773425"/>
              <a:gd name="connsiteX5" fmla="*/ 1098632 w 4784141"/>
              <a:gd name="connsiteY5" fmla="*/ 4476433 h 4773425"/>
              <a:gd name="connsiteX6" fmla="*/ 40550 w 4784141"/>
              <a:gd name="connsiteY6" fmla="*/ 3053101 h 4773425"/>
              <a:gd name="connsiteX7" fmla="*/ 507282 w 4784141"/>
              <a:gd name="connsiteY7" fmla="*/ 692306 h 4773425"/>
              <a:gd name="connsiteX8" fmla="*/ 2532073 w 4784141"/>
              <a:gd name="connsiteY8" fmla="*/ 0 h 4773425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58783 w 4784614"/>
              <a:gd name="connsiteY0" fmla="*/ 525 h 4757924"/>
              <a:gd name="connsiteX1" fmla="*/ 3892210 w 4784614"/>
              <a:gd name="connsiteY1" fmla="*/ 373855 h 4757924"/>
              <a:gd name="connsiteX2" fmla="*/ 4760478 w 4784614"/>
              <a:gd name="connsiteY2" fmla="*/ 1709602 h 4757924"/>
              <a:gd name="connsiteX3" fmla="*/ 4475600 w 4784614"/>
              <a:gd name="connsiteY3" fmla="*/ 3612783 h 4757924"/>
              <a:gd name="connsiteX4" fmla="*/ 3444435 w 4784614"/>
              <a:gd name="connsiteY4" fmla="*/ 4648551 h 4757924"/>
              <a:gd name="connsiteX5" fmla="*/ 1099105 w 4784614"/>
              <a:gd name="connsiteY5" fmla="*/ 4460932 h 4757924"/>
              <a:gd name="connsiteX6" fmla="*/ 41023 w 4784614"/>
              <a:gd name="connsiteY6" fmla="*/ 3037600 h 4757924"/>
              <a:gd name="connsiteX7" fmla="*/ 507755 w 4784614"/>
              <a:gd name="connsiteY7" fmla="*/ 676805 h 4757924"/>
              <a:gd name="connsiteX8" fmla="*/ 2558783 w 4784614"/>
              <a:gd name="connsiteY8" fmla="*/ 525 h 4757924"/>
              <a:gd name="connsiteX0" fmla="*/ 2558783 w 4784614"/>
              <a:gd name="connsiteY0" fmla="*/ 408 h 4757807"/>
              <a:gd name="connsiteX1" fmla="*/ 3907953 w 4784614"/>
              <a:gd name="connsiteY1" fmla="*/ 443183 h 4757807"/>
              <a:gd name="connsiteX2" fmla="*/ 4760478 w 4784614"/>
              <a:gd name="connsiteY2" fmla="*/ 1709485 h 4757807"/>
              <a:gd name="connsiteX3" fmla="*/ 4475600 w 4784614"/>
              <a:gd name="connsiteY3" fmla="*/ 3612666 h 4757807"/>
              <a:gd name="connsiteX4" fmla="*/ 3444435 w 4784614"/>
              <a:gd name="connsiteY4" fmla="*/ 4648434 h 4757807"/>
              <a:gd name="connsiteX5" fmla="*/ 1099105 w 4784614"/>
              <a:gd name="connsiteY5" fmla="*/ 4460815 h 4757807"/>
              <a:gd name="connsiteX6" fmla="*/ 41023 w 4784614"/>
              <a:gd name="connsiteY6" fmla="*/ 3037483 h 4757807"/>
              <a:gd name="connsiteX7" fmla="*/ 507755 w 4784614"/>
              <a:gd name="connsiteY7" fmla="*/ 676688 h 4757807"/>
              <a:gd name="connsiteX8" fmla="*/ 2558783 w 4784614"/>
              <a:gd name="connsiteY8" fmla="*/ 408 h 4757807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90 h 4954518"/>
              <a:gd name="connsiteX1" fmla="*/ 3910127 w 4786788"/>
              <a:gd name="connsiteY1" fmla="*/ 639894 h 4954518"/>
              <a:gd name="connsiteX2" fmla="*/ 4762652 w 4786788"/>
              <a:gd name="connsiteY2" fmla="*/ 1906196 h 4954518"/>
              <a:gd name="connsiteX3" fmla="*/ 4477774 w 4786788"/>
              <a:gd name="connsiteY3" fmla="*/ 3809377 h 4954518"/>
              <a:gd name="connsiteX4" fmla="*/ 3446609 w 4786788"/>
              <a:gd name="connsiteY4" fmla="*/ 4845145 h 4954518"/>
              <a:gd name="connsiteX5" fmla="*/ 1101279 w 4786788"/>
              <a:gd name="connsiteY5" fmla="*/ 4657526 h 4954518"/>
              <a:gd name="connsiteX6" fmla="*/ 43197 w 4786788"/>
              <a:gd name="connsiteY6" fmla="*/ 3234194 h 4954518"/>
              <a:gd name="connsiteX7" fmla="*/ 509929 w 4786788"/>
              <a:gd name="connsiteY7" fmla="*/ 873399 h 4954518"/>
              <a:gd name="connsiteX8" fmla="*/ 2675744 w 4786788"/>
              <a:gd name="connsiteY8" fmla="*/ 290 h 4954518"/>
              <a:gd name="connsiteX0" fmla="*/ 2675744 w 4786788"/>
              <a:gd name="connsiteY0" fmla="*/ 326 h 4954554"/>
              <a:gd name="connsiteX1" fmla="*/ 3990884 w 4786788"/>
              <a:gd name="connsiteY1" fmla="*/ 591130 h 4954554"/>
              <a:gd name="connsiteX2" fmla="*/ 4762652 w 4786788"/>
              <a:gd name="connsiteY2" fmla="*/ 1906232 h 4954554"/>
              <a:gd name="connsiteX3" fmla="*/ 4477774 w 4786788"/>
              <a:gd name="connsiteY3" fmla="*/ 3809413 h 4954554"/>
              <a:gd name="connsiteX4" fmla="*/ 3446609 w 4786788"/>
              <a:gd name="connsiteY4" fmla="*/ 4845181 h 4954554"/>
              <a:gd name="connsiteX5" fmla="*/ 1101279 w 4786788"/>
              <a:gd name="connsiteY5" fmla="*/ 4657562 h 4954554"/>
              <a:gd name="connsiteX6" fmla="*/ 43197 w 4786788"/>
              <a:gd name="connsiteY6" fmla="*/ 3234230 h 4954554"/>
              <a:gd name="connsiteX7" fmla="*/ 509929 w 4786788"/>
              <a:gd name="connsiteY7" fmla="*/ 873435 h 4954554"/>
              <a:gd name="connsiteX8" fmla="*/ 2675744 w 4786788"/>
              <a:gd name="connsiteY8" fmla="*/ 326 h 4954554"/>
              <a:gd name="connsiteX0" fmla="*/ 2662196 w 4773240"/>
              <a:gd name="connsiteY0" fmla="*/ 326 h 4954554"/>
              <a:gd name="connsiteX1" fmla="*/ 3977336 w 4773240"/>
              <a:gd name="connsiteY1" fmla="*/ 591130 h 4954554"/>
              <a:gd name="connsiteX2" fmla="*/ 4749104 w 4773240"/>
              <a:gd name="connsiteY2" fmla="*/ 1906232 h 4954554"/>
              <a:gd name="connsiteX3" fmla="*/ 4464226 w 4773240"/>
              <a:gd name="connsiteY3" fmla="*/ 3809413 h 4954554"/>
              <a:gd name="connsiteX4" fmla="*/ 3433061 w 4773240"/>
              <a:gd name="connsiteY4" fmla="*/ 4845181 h 4954554"/>
              <a:gd name="connsiteX5" fmla="*/ 1087731 w 4773240"/>
              <a:gd name="connsiteY5" fmla="*/ 4657562 h 4954554"/>
              <a:gd name="connsiteX6" fmla="*/ 29649 w 4773240"/>
              <a:gd name="connsiteY6" fmla="*/ 3234230 h 4954554"/>
              <a:gd name="connsiteX7" fmla="*/ 640977 w 4773240"/>
              <a:gd name="connsiteY7" fmla="*/ 730117 h 4954554"/>
              <a:gd name="connsiteX8" fmla="*/ 2662196 w 4773240"/>
              <a:gd name="connsiteY8" fmla="*/ 326 h 4954554"/>
              <a:gd name="connsiteX0" fmla="*/ 2664762 w 4775806"/>
              <a:gd name="connsiteY0" fmla="*/ 326 h 4954554"/>
              <a:gd name="connsiteX1" fmla="*/ 3979902 w 4775806"/>
              <a:gd name="connsiteY1" fmla="*/ 591130 h 4954554"/>
              <a:gd name="connsiteX2" fmla="*/ 4751670 w 4775806"/>
              <a:gd name="connsiteY2" fmla="*/ 1906232 h 4954554"/>
              <a:gd name="connsiteX3" fmla="*/ 4466792 w 4775806"/>
              <a:gd name="connsiteY3" fmla="*/ 3809413 h 4954554"/>
              <a:gd name="connsiteX4" fmla="*/ 3435627 w 4775806"/>
              <a:gd name="connsiteY4" fmla="*/ 4845181 h 4954554"/>
              <a:gd name="connsiteX5" fmla="*/ 1090297 w 4775806"/>
              <a:gd name="connsiteY5" fmla="*/ 4657562 h 4954554"/>
              <a:gd name="connsiteX6" fmla="*/ 32215 w 4775806"/>
              <a:gd name="connsiteY6" fmla="*/ 3234230 h 4954554"/>
              <a:gd name="connsiteX7" fmla="*/ 607899 w 4775806"/>
              <a:gd name="connsiteY7" fmla="*/ 806182 h 4954554"/>
              <a:gd name="connsiteX8" fmla="*/ 2664762 w 4775806"/>
              <a:gd name="connsiteY8" fmla="*/ 326 h 4954554"/>
              <a:gd name="connsiteX0" fmla="*/ 2673549 w 4784593"/>
              <a:gd name="connsiteY0" fmla="*/ 326 h 4954554"/>
              <a:gd name="connsiteX1" fmla="*/ 3988689 w 4784593"/>
              <a:gd name="connsiteY1" fmla="*/ 591130 h 4954554"/>
              <a:gd name="connsiteX2" fmla="*/ 4760457 w 4784593"/>
              <a:gd name="connsiteY2" fmla="*/ 1906232 h 4954554"/>
              <a:gd name="connsiteX3" fmla="*/ 4475579 w 4784593"/>
              <a:gd name="connsiteY3" fmla="*/ 3809413 h 4954554"/>
              <a:gd name="connsiteX4" fmla="*/ 3444414 w 4784593"/>
              <a:gd name="connsiteY4" fmla="*/ 4845181 h 4954554"/>
              <a:gd name="connsiteX5" fmla="*/ 1099084 w 4784593"/>
              <a:gd name="connsiteY5" fmla="*/ 4657562 h 4954554"/>
              <a:gd name="connsiteX6" fmla="*/ 41002 w 4784593"/>
              <a:gd name="connsiteY6" fmla="*/ 3234230 h 4954554"/>
              <a:gd name="connsiteX7" fmla="*/ 616686 w 4784593"/>
              <a:gd name="connsiteY7" fmla="*/ 806182 h 4954554"/>
              <a:gd name="connsiteX8" fmla="*/ 2673549 w 4784593"/>
              <a:gd name="connsiteY8" fmla="*/ 326 h 4954554"/>
              <a:gd name="connsiteX0" fmla="*/ 2649000 w 4760044"/>
              <a:gd name="connsiteY0" fmla="*/ 326 h 4964273"/>
              <a:gd name="connsiteX1" fmla="*/ 3964140 w 4760044"/>
              <a:gd name="connsiteY1" fmla="*/ 591130 h 4964273"/>
              <a:gd name="connsiteX2" fmla="*/ 4735908 w 4760044"/>
              <a:gd name="connsiteY2" fmla="*/ 1906232 h 4964273"/>
              <a:gd name="connsiteX3" fmla="*/ 4451030 w 4760044"/>
              <a:gd name="connsiteY3" fmla="*/ 3809413 h 4964273"/>
              <a:gd name="connsiteX4" fmla="*/ 3419865 w 4760044"/>
              <a:gd name="connsiteY4" fmla="*/ 4845181 h 4964273"/>
              <a:gd name="connsiteX5" fmla="*/ 1074535 w 4760044"/>
              <a:gd name="connsiteY5" fmla="*/ 4657562 h 4964273"/>
              <a:gd name="connsiteX6" fmla="*/ 33359 w 4760044"/>
              <a:gd name="connsiteY6" fmla="*/ 2995991 h 4964273"/>
              <a:gd name="connsiteX7" fmla="*/ 592137 w 4760044"/>
              <a:gd name="connsiteY7" fmla="*/ 806182 h 4964273"/>
              <a:gd name="connsiteX8" fmla="*/ 2649000 w 4760044"/>
              <a:gd name="connsiteY8" fmla="*/ 326 h 496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0044" h="4964273">
                <a:moveTo>
                  <a:pt x="2649000" y="326"/>
                </a:moveTo>
                <a:cubicBezTo>
                  <a:pt x="3190766" y="-12684"/>
                  <a:pt x="3631137" y="366356"/>
                  <a:pt x="3964140" y="591130"/>
                </a:cubicBezTo>
                <a:cubicBezTo>
                  <a:pt x="4381335" y="1033016"/>
                  <a:pt x="4495620" y="1155441"/>
                  <a:pt x="4735908" y="1906232"/>
                </a:cubicBezTo>
                <a:cubicBezTo>
                  <a:pt x="4821021" y="2488865"/>
                  <a:pt x="4670370" y="3319588"/>
                  <a:pt x="4451030" y="3809413"/>
                </a:cubicBezTo>
                <a:cubicBezTo>
                  <a:pt x="4231690" y="4299238"/>
                  <a:pt x="3732691" y="4730212"/>
                  <a:pt x="3419865" y="4845181"/>
                </a:cubicBezTo>
                <a:cubicBezTo>
                  <a:pt x="2709019" y="5066246"/>
                  <a:pt x="1638953" y="4965760"/>
                  <a:pt x="1074535" y="4657562"/>
                </a:cubicBezTo>
                <a:cubicBezTo>
                  <a:pt x="510117" y="4349364"/>
                  <a:pt x="145196" y="3625226"/>
                  <a:pt x="33359" y="2995991"/>
                </a:cubicBezTo>
                <a:cubicBezTo>
                  <a:pt x="-94426" y="2318909"/>
                  <a:pt x="156197" y="1305459"/>
                  <a:pt x="592137" y="806182"/>
                </a:cubicBezTo>
                <a:cubicBezTo>
                  <a:pt x="1028077" y="306905"/>
                  <a:pt x="1996327" y="31074"/>
                  <a:pt x="2649000" y="3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01" name="Freeform: Shape 3100">
            <a:extLst>
              <a:ext uri="{FF2B5EF4-FFF2-40B4-BE49-F238E27FC236}">
                <a16:creationId xmlns:a16="http://schemas.microsoft.com/office/drawing/2014/main" id="{87F904BA-ACD9-EB51-0611-86CDB5810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358500" flipV="1">
            <a:off x="1337506" y="5439007"/>
            <a:ext cx="1083953" cy="1896806"/>
          </a:xfrm>
          <a:custGeom>
            <a:avLst/>
            <a:gdLst>
              <a:gd name="connsiteX0" fmla="*/ 429670 w 1245366"/>
              <a:gd name="connsiteY0" fmla="*/ 94323 h 2338113"/>
              <a:gd name="connsiteX1" fmla="*/ 210325 w 1245366"/>
              <a:gd name="connsiteY1" fmla="*/ 366133 h 2338113"/>
              <a:gd name="connsiteX2" fmla="*/ 78185 w 1245366"/>
              <a:gd name="connsiteY2" fmla="*/ 727483 h 2338113"/>
              <a:gd name="connsiteX3" fmla="*/ 349 w 1245366"/>
              <a:gd name="connsiteY3" fmla="*/ 1325781 h 2338113"/>
              <a:gd name="connsiteX4" fmla="*/ 55138 w 1245366"/>
              <a:gd name="connsiteY4" fmla="*/ 2112766 h 2338113"/>
              <a:gd name="connsiteX5" fmla="*/ 84088 w 1245366"/>
              <a:gd name="connsiteY5" fmla="*/ 2251624 h 2338113"/>
              <a:gd name="connsiteX6" fmla="*/ 111115 w 1245366"/>
              <a:gd name="connsiteY6" fmla="*/ 2338113 h 2338113"/>
              <a:gd name="connsiteX7" fmla="*/ 314694 w 1245366"/>
              <a:gd name="connsiteY7" fmla="*/ 2163059 h 2338113"/>
              <a:gd name="connsiteX8" fmla="*/ 291933 w 1245366"/>
              <a:gd name="connsiteY8" fmla="*/ 2074720 h 2338113"/>
              <a:gd name="connsiteX9" fmla="*/ 255012 w 1245366"/>
              <a:gd name="connsiteY9" fmla="*/ 1898078 h 2338113"/>
              <a:gd name="connsiteX10" fmla="*/ 220932 w 1245366"/>
              <a:gd name="connsiteY10" fmla="*/ 1568302 h 2338113"/>
              <a:gd name="connsiteX11" fmla="*/ 243708 w 1245366"/>
              <a:gd name="connsiteY11" fmla="*/ 1527933 h 2338113"/>
              <a:gd name="connsiteX12" fmla="*/ 440453 w 1245366"/>
              <a:gd name="connsiteY12" fmla="*/ 1634907 h 2338113"/>
              <a:gd name="connsiteX13" fmla="*/ 755427 w 1245366"/>
              <a:gd name="connsiteY13" fmla="*/ 1690542 h 2338113"/>
              <a:gd name="connsiteX14" fmla="*/ 858064 w 1245366"/>
              <a:gd name="connsiteY14" fmla="*/ 1672755 h 2338113"/>
              <a:gd name="connsiteX15" fmla="*/ 897561 w 1245366"/>
              <a:gd name="connsiteY15" fmla="*/ 1661861 h 2338113"/>
              <a:gd name="connsiteX16" fmla="*/ 1245366 w 1245366"/>
              <a:gd name="connsiteY16" fmla="*/ 1362790 h 2338113"/>
              <a:gd name="connsiteX17" fmla="*/ 1224941 w 1245366"/>
              <a:gd name="connsiteY17" fmla="*/ 1355725 h 2338113"/>
              <a:gd name="connsiteX18" fmla="*/ 973876 w 1245366"/>
              <a:gd name="connsiteY18" fmla="*/ 1302459 h 2338113"/>
              <a:gd name="connsiteX19" fmla="*/ 444407 w 1245366"/>
              <a:gd name="connsiteY19" fmla="*/ 1302459 h 2338113"/>
              <a:gd name="connsiteX20" fmla="*/ 383100 w 1245366"/>
              <a:gd name="connsiteY20" fmla="*/ 1302459 h 2338113"/>
              <a:gd name="connsiteX21" fmla="*/ 693692 w 1245366"/>
              <a:gd name="connsiteY21" fmla="*/ 1145645 h 2338113"/>
              <a:gd name="connsiteX22" fmla="*/ 908892 w 1245366"/>
              <a:gd name="connsiteY22" fmla="*/ 963724 h 2338113"/>
              <a:gd name="connsiteX23" fmla="*/ 1078367 w 1245366"/>
              <a:gd name="connsiteY23" fmla="*/ 738997 h 2338113"/>
              <a:gd name="connsiteX24" fmla="*/ 1116669 w 1245366"/>
              <a:gd name="connsiteY24" fmla="*/ 571589 h 2338113"/>
              <a:gd name="connsiteX25" fmla="*/ 739416 w 1245366"/>
              <a:gd name="connsiteY25" fmla="*/ 657465 h 2338113"/>
              <a:gd name="connsiteX26" fmla="*/ 418597 w 1245366"/>
              <a:gd name="connsiteY26" fmla="*/ 838628 h 2338113"/>
              <a:gd name="connsiteX27" fmla="*/ 416701 w 1245366"/>
              <a:gd name="connsiteY27" fmla="*/ 804866 h 2338113"/>
              <a:gd name="connsiteX28" fmla="*/ 623890 w 1245366"/>
              <a:gd name="connsiteY28" fmla="*/ 443040 h 2338113"/>
              <a:gd name="connsiteX29" fmla="*/ 606689 w 1245366"/>
              <a:gd name="connsiteY29" fmla="*/ 0 h 2338113"/>
              <a:gd name="connsiteX30" fmla="*/ 429670 w 1245366"/>
              <a:gd name="connsiteY30" fmla="*/ 94323 h 2338113"/>
              <a:gd name="connsiteX0" fmla="*/ 481361 w 1297057"/>
              <a:gd name="connsiteY0" fmla="*/ 94323 h 2338113"/>
              <a:gd name="connsiteX1" fmla="*/ 262016 w 1297057"/>
              <a:gd name="connsiteY1" fmla="*/ 366133 h 2338113"/>
              <a:gd name="connsiteX2" fmla="*/ 129876 w 1297057"/>
              <a:gd name="connsiteY2" fmla="*/ 727483 h 2338113"/>
              <a:gd name="connsiteX3" fmla="*/ 122 w 1297057"/>
              <a:gd name="connsiteY3" fmla="*/ 1338848 h 2338113"/>
              <a:gd name="connsiteX4" fmla="*/ 106829 w 1297057"/>
              <a:gd name="connsiteY4" fmla="*/ 2112766 h 2338113"/>
              <a:gd name="connsiteX5" fmla="*/ 135779 w 1297057"/>
              <a:gd name="connsiteY5" fmla="*/ 2251624 h 2338113"/>
              <a:gd name="connsiteX6" fmla="*/ 162806 w 1297057"/>
              <a:gd name="connsiteY6" fmla="*/ 2338113 h 2338113"/>
              <a:gd name="connsiteX7" fmla="*/ 366385 w 1297057"/>
              <a:gd name="connsiteY7" fmla="*/ 2163059 h 2338113"/>
              <a:gd name="connsiteX8" fmla="*/ 343624 w 1297057"/>
              <a:gd name="connsiteY8" fmla="*/ 2074720 h 2338113"/>
              <a:gd name="connsiteX9" fmla="*/ 306703 w 1297057"/>
              <a:gd name="connsiteY9" fmla="*/ 1898078 h 2338113"/>
              <a:gd name="connsiteX10" fmla="*/ 272623 w 1297057"/>
              <a:gd name="connsiteY10" fmla="*/ 1568302 h 2338113"/>
              <a:gd name="connsiteX11" fmla="*/ 295399 w 1297057"/>
              <a:gd name="connsiteY11" fmla="*/ 1527933 h 2338113"/>
              <a:gd name="connsiteX12" fmla="*/ 492144 w 1297057"/>
              <a:gd name="connsiteY12" fmla="*/ 1634907 h 2338113"/>
              <a:gd name="connsiteX13" fmla="*/ 807118 w 1297057"/>
              <a:gd name="connsiteY13" fmla="*/ 1690542 h 2338113"/>
              <a:gd name="connsiteX14" fmla="*/ 909755 w 1297057"/>
              <a:gd name="connsiteY14" fmla="*/ 1672755 h 2338113"/>
              <a:gd name="connsiteX15" fmla="*/ 949252 w 1297057"/>
              <a:gd name="connsiteY15" fmla="*/ 1661861 h 2338113"/>
              <a:gd name="connsiteX16" fmla="*/ 1297057 w 1297057"/>
              <a:gd name="connsiteY16" fmla="*/ 1362790 h 2338113"/>
              <a:gd name="connsiteX17" fmla="*/ 1276632 w 1297057"/>
              <a:gd name="connsiteY17" fmla="*/ 1355725 h 2338113"/>
              <a:gd name="connsiteX18" fmla="*/ 1025567 w 1297057"/>
              <a:gd name="connsiteY18" fmla="*/ 1302459 h 2338113"/>
              <a:gd name="connsiteX19" fmla="*/ 496098 w 1297057"/>
              <a:gd name="connsiteY19" fmla="*/ 1302459 h 2338113"/>
              <a:gd name="connsiteX20" fmla="*/ 434791 w 1297057"/>
              <a:gd name="connsiteY20" fmla="*/ 1302459 h 2338113"/>
              <a:gd name="connsiteX21" fmla="*/ 745383 w 1297057"/>
              <a:gd name="connsiteY21" fmla="*/ 1145645 h 2338113"/>
              <a:gd name="connsiteX22" fmla="*/ 960583 w 1297057"/>
              <a:gd name="connsiteY22" fmla="*/ 963724 h 2338113"/>
              <a:gd name="connsiteX23" fmla="*/ 1130058 w 1297057"/>
              <a:gd name="connsiteY23" fmla="*/ 738997 h 2338113"/>
              <a:gd name="connsiteX24" fmla="*/ 1168360 w 1297057"/>
              <a:gd name="connsiteY24" fmla="*/ 571589 h 2338113"/>
              <a:gd name="connsiteX25" fmla="*/ 791107 w 1297057"/>
              <a:gd name="connsiteY25" fmla="*/ 657465 h 2338113"/>
              <a:gd name="connsiteX26" fmla="*/ 470288 w 1297057"/>
              <a:gd name="connsiteY26" fmla="*/ 838628 h 2338113"/>
              <a:gd name="connsiteX27" fmla="*/ 468392 w 1297057"/>
              <a:gd name="connsiteY27" fmla="*/ 804866 h 2338113"/>
              <a:gd name="connsiteX28" fmla="*/ 675581 w 1297057"/>
              <a:gd name="connsiteY28" fmla="*/ 443040 h 2338113"/>
              <a:gd name="connsiteX29" fmla="*/ 658380 w 1297057"/>
              <a:gd name="connsiteY29" fmla="*/ 0 h 2338113"/>
              <a:gd name="connsiteX30" fmla="*/ 481361 w 1297057"/>
              <a:gd name="connsiteY30" fmla="*/ 94323 h 2338113"/>
              <a:gd name="connsiteX0" fmla="*/ 481248 w 1296944"/>
              <a:gd name="connsiteY0" fmla="*/ 94323 h 2338113"/>
              <a:gd name="connsiteX1" fmla="*/ 261903 w 1296944"/>
              <a:gd name="connsiteY1" fmla="*/ 366133 h 2338113"/>
              <a:gd name="connsiteX2" fmla="*/ 129763 w 1296944"/>
              <a:gd name="connsiteY2" fmla="*/ 727483 h 2338113"/>
              <a:gd name="connsiteX3" fmla="*/ 9 w 1296944"/>
              <a:gd name="connsiteY3" fmla="*/ 1338848 h 2338113"/>
              <a:gd name="connsiteX4" fmla="*/ 135666 w 1296944"/>
              <a:gd name="connsiteY4" fmla="*/ 2251624 h 2338113"/>
              <a:gd name="connsiteX5" fmla="*/ 162693 w 1296944"/>
              <a:gd name="connsiteY5" fmla="*/ 2338113 h 2338113"/>
              <a:gd name="connsiteX6" fmla="*/ 366272 w 1296944"/>
              <a:gd name="connsiteY6" fmla="*/ 2163059 h 2338113"/>
              <a:gd name="connsiteX7" fmla="*/ 343511 w 1296944"/>
              <a:gd name="connsiteY7" fmla="*/ 2074720 h 2338113"/>
              <a:gd name="connsiteX8" fmla="*/ 306590 w 1296944"/>
              <a:gd name="connsiteY8" fmla="*/ 1898078 h 2338113"/>
              <a:gd name="connsiteX9" fmla="*/ 272510 w 1296944"/>
              <a:gd name="connsiteY9" fmla="*/ 1568302 h 2338113"/>
              <a:gd name="connsiteX10" fmla="*/ 295286 w 1296944"/>
              <a:gd name="connsiteY10" fmla="*/ 1527933 h 2338113"/>
              <a:gd name="connsiteX11" fmla="*/ 492031 w 1296944"/>
              <a:gd name="connsiteY11" fmla="*/ 1634907 h 2338113"/>
              <a:gd name="connsiteX12" fmla="*/ 807005 w 1296944"/>
              <a:gd name="connsiteY12" fmla="*/ 1690542 h 2338113"/>
              <a:gd name="connsiteX13" fmla="*/ 909642 w 1296944"/>
              <a:gd name="connsiteY13" fmla="*/ 1672755 h 2338113"/>
              <a:gd name="connsiteX14" fmla="*/ 949139 w 1296944"/>
              <a:gd name="connsiteY14" fmla="*/ 1661861 h 2338113"/>
              <a:gd name="connsiteX15" fmla="*/ 1296944 w 1296944"/>
              <a:gd name="connsiteY15" fmla="*/ 1362790 h 2338113"/>
              <a:gd name="connsiteX16" fmla="*/ 1276519 w 1296944"/>
              <a:gd name="connsiteY16" fmla="*/ 1355725 h 2338113"/>
              <a:gd name="connsiteX17" fmla="*/ 1025454 w 1296944"/>
              <a:gd name="connsiteY17" fmla="*/ 1302459 h 2338113"/>
              <a:gd name="connsiteX18" fmla="*/ 495985 w 1296944"/>
              <a:gd name="connsiteY18" fmla="*/ 1302459 h 2338113"/>
              <a:gd name="connsiteX19" fmla="*/ 434678 w 1296944"/>
              <a:gd name="connsiteY19" fmla="*/ 1302459 h 2338113"/>
              <a:gd name="connsiteX20" fmla="*/ 745270 w 1296944"/>
              <a:gd name="connsiteY20" fmla="*/ 1145645 h 2338113"/>
              <a:gd name="connsiteX21" fmla="*/ 960470 w 1296944"/>
              <a:gd name="connsiteY21" fmla="*/ 963724 h 2338113"/>
              <a:gd name="connsiteX22" fmla="*/ 1129945 w 1296944"/>
              <a:gd name="connsiteY22" fmla="*/ 738997 h 2338113"/>
              <a:gd name="connsiteX23" fmla="*/ 1168247 w 1296944"/>
              <a:gd name="connsiteY23" fmla="*/ 571589 h 2338113"/>
              <a:gd name="connsiteX24" fmla="*/ 790994 w 1296944"/>
              <a:gd name="connsiteY24" fmla="*/ 657465 h 2338113"/>
              <a:gd name="connsiteX25" fmla="*/ 470175 w 1296944"/>
              <a:gd name="connsiteY25" fmla="*/ 838628 h 2338113"/>
              <a:gd name="connsiteX26" fmla="*/ 468279 w 1296944"/>
              <a:gd name="connsiteY26" fmla="*/ 804866 h 2338113"/>
              <a:gd name="connsiteX27" fmla="*/ 675468 w 1296944"/>
              <a:gd name="connsiteY27" fmla="*/ 443040 h 2338113"/>
              <a:gd name="connsiteX28" fmla="*/ 658267 w 1296944"/>
              <a:gd name="connsiteY28" fmla="*/ 0 h 2338113"/>
              <a:gd name="connsiteX29" fmla="*/ 481248 w 1296944"/>
              <a:gd name="connsiteY29" fmla="*/ 94323 h 2338113"/>
              <a:gd name="connsiteX0" fmla="*/ 482606 w 1298302"/>
              <a:gd name="connsiteY0" fmla="*/ 94323 h 2338113"/>
              <a:gd name="connsiteX1" fmla="*/ 263261 w 1298302"/>
              <a:gd name="connsiteY1" fmla="*/ 366133 h 2338113"/>
              <a:gd name="connsiteX2" fmla="*/ 78839 w 1298302"/>
              <a:gd name="connsiteY2" fmla="*/ 762724 h 2338113"/>
              <a:gd name="connsiteX3" fmla="*/ 1367 w 1298302"/>
              <a:gd name="connsiteY3" fmla="*/ 1338848 h 2338113"/>
              <a:gd name="connsiteX4" fmla="*/ 137024 w 1298302"/>
              <a:gd name="connsiteY4" fmla="*/ 2251624 h 2338113"/>
              <a:gd name="connsiteX5" fmla="*/ 164051 w 1298302"/>
              <a:gd name="connsiteY5" fmla="*/ 2338113 h 2338113"/>
              <a:gd name="connsiteX6" fmla="*/ 367630 w 1298302"/>
              <a:gd name="connsiteY6" fmla="*/ 2163059 h 2338113"/>
              <a:gd name="connsiteX7" fmla="*/ 344869 w 1298302"/>
              <a:gd name="connsiteY7" fmla="*/ 2074720 h 2338113"/>
              <a:gd name="connsiteX8" fmla="*/ 307948 w 1298302"/>
              <a:gd name="connsiteY8" fmla="*/ 1898078 h 2338113"/>
              <a:gd name="connsiteX9" fmla="*/ 273868 w 1298302"/>
              <a:gd name="connsiteY9" fmla="*/ 1568302 h 2338113"/>
              <a:gd name="connsiteX10" fmla="*/ 296644 w 1298302"/>
              <a:gd name="connsiteY10" fmla="*/ 1527933 h 2338113"/>
              <a:gd name="connsiteX11" fmla="*/ 493389 w 1298302"/>
              <a:gd name="connsiteY11" fmla="*/ 1634907 h 2338113"/>
              <a:gd name="connsiteX12" fmla="*/ 808363 w 1298302"/>
              <a:gd name="connsiteY12" fmla="*/ 1690542 h 2338113"/>
              <a:gd name="connsiteX13" fmla="*/ 911000 w 1298302"/>
              <a:gd name="connsiteY13" fmla="*/ 1672755 h 2338113"/>
              <a:gd name="connsiteX14" fmla="*/ 950497 w 1298302"/>
              <a:gd name="connsiteY14" fmla="*/ 1661861 h 2338113"/>
              <a:gd name="connsiteX15" fmla="*/ 1298302 w 1298302"/>
              <a:gd name="connsiteY15" fmla="*/ 1362790 h 2338113"/>
              <a:gd name="connsiteX16" fmla="*/ 1277877 w 1298302"/>
              <a:gd name="connsiteY16" fmla="*/ 1355725 h 2338113"/>
              <a:gd name="connsiteX17" fmla="*/ 1026812 w 1298302"/>
              <a:gd name="connsiteY17" fmla="*/ 1302459 h 2338113"/>
              <a:gd name="connsiteX18" fmla="*/ 497343 w 1298302"/>
              <a:gd name="connsiteY18" fmla="*/ 1302459 h 2338113"/>
              <a:gd name="connsiteX19" fmla="*/ 436036 w 1298302"/>
              <a:gd name="connsiteY19" fmla="*/ 1302459 h 2338113"/>
              <a:gd name="connsiteX20" fmla="*/ 746628 w 1298302"/>
              <a:gd name="connsiteY20" fmla="*/ 1145645 h 2338113"/>
              <a:gd name="connsiteX21" fmla="*/ 961828 w 1298302"/>
              <a:gd name="connsiteY21" fmla="*/ 963724 h 2338113"/>
              <a:gd name="connsiteX22" fmla="*/ 1131303 w 1298302"/>
              <a:gd name="connsiteY22" fmla="*/ 738997 h 2338113"/>
              <a:gd name="connsiteX23" fmla="*/ 1169605 w 1298302"/>
              <a:gd name="connsiteY23" fmla="*/ 571589 h 2338113"/>
              <a:gd name="connsiteX24" fmla="*/ 792352 w 1298302"/>
              <a:gd name="connsiteY24" fmla="*/ 657465 h 2338113"/>
              <a:gd name="connsiteX25" fmla="*/ 471533 w 1298302"/>
              <a:gd name="connsiteY25" fmla="*/ 838628 h 2338113"/>
              <a:gd name="connsiteX26" fmla="*/ 469637 w 1298302"/>
              <a:gd name="connsiteY26" fmla="*/ 804866 h 2338113"/>
              <a:gd name="connsiteX27" fmla="*/ 676826 w 1298302"/>
              <a:gd name="connsiteY27" fmla="*/ 443040 h 2338113"/>
              <a:gd name="connsiteX28" fmla="*/ 659625 w 1298302"/>
              <a:gd name="connsiteY28" fmla="*/ 0 h 2338113"/>
              <a:gd name="connsiteX29" fmla="*/ 482606 w 1298302"/>
              <a:gd name="connsiteY29" fmla="*/ 94323 h 2338113"/>
              <a:gd name="connsiteX0" fmla="*/ 484621 w 1300317"/>
              <a:gd name="connsiteY0" fmla="*/ 94323 h 2338113"/>
              <a:gd name="connsiteX1" fmla="*/ 80854 w 1300317"/>
              <a:gd name="connsiteY1" fmla="*/ 762724 h 2338113"/>
              <a:gd name="connsiteX2" fmla="*/ 3382 w 1300317"/>
              <a:gd name="connsiteY2" fmla="*/ 1338848 h 2338113"/>
              <a:gd name="connsiteX3" fmla="*/ 139039 w 1300317"/>
              <a:gd name="connsiteY3" fmla="*/ 2251624 h 2338113"/>
              <a:gd name="connsiteX4" fmla="*/ 166066 w 1300317"/>
              <a:gd name="connsiteY4" fmla="*/ 2338113 h 2338113"/>
              <a:gd name="connsiteX5" fmla="*/ 369645 w 1300317"/>
              <a:gd name="connsiteY5" fmla="*/ 2163059 h 2338113"/>
              <a:gd name="connsiteX6" fmla="*/ 346884 w 1300317"/>
              <a:gd name="connsiteY6" fmla="*/ 2074720 h 2338113"/>
              <a:gd name="connsiteX7" fmla="*/ 309963 w 1300317"/>
              <a:gd name="connsiteY7" fmla="*/ 1898078 h 2338113"/>
              <a:gd name="connsiteX8" fmla="*/ 275883 w 1300317"/>
              <a:gd name="connsiteY8" fmla="*/ 1568302 h 2338113"/>
              <a:gd name="connsiteX9" fmla="*/ 298659 w 1300317"/>
              <a:gd name="connsiteY9" fmla="*/ 1527933 h 2338113"/>
              <a:gd name="connsiteX10" fmla="*/ 495404 w 1300317"/>
              <a:gd name="connsiteY10" fmla="*/ 1634907 h 2338113"/>
              <a:gd name="connsiteX11" fmla="*/ 810378 w 1300317"/>
              <a:gd name="connsiteY11" fmla="*/ 1690542 h 2338113"/>
              <a:gd name="connsiteX12" fmla="*/ 913015 w 1300317"/>
              <a:gd name="connsiteY12" fmla="*/ 1672755 h 2338113"/>
              <a:gd name="connsiteX13" fmla="*/ 952512 w 1300317"/>
              <a:gd name="connsiteY13" fmla="*/ 1661861 h 2338113"/>
              <a:gd name="connsiteX14" fmla="*/ 1300317 w 1300317"/>
              <a:gd name="connsiteY14" fmla="*/ 1362790 h 2338113"/>
              <a:gd name="connsiteX15" fmla="*/ 1279892 w 1300317"/>
              <a:gd name="connsiteY15" fmla="*/ 1355725 h 2338113"/>
              <a:gd name="connsiteX16" fmla="*/ 1028827 w 1300317"/>
              <a:gd name="connsiteY16" fmla="*/ 1302459 h 2338113"/>
              <a:gd name="connsiteX17" fmla="*/ 499358 w 1300317"/>
              <a:gd name="connsiteY17" fmla="*/ 1302459 h 2338113"/>
              <a:gd name="connsiteX18" fmla="*/ 438051 w 1300317"/>
              <a:gd name="connsiteY18" fmla="*/ 1302459 h 2338113"/>
              <a:gd name="connsiteX19" fmla="*/ 748643 w 1300317"/>
              <a:gd name="connsiteY19" fmla="*/ 1145645 h 2338113"/>
              <a:gd name="connsiteX20" fmla="*/ 963843 w 1300317"/>
              <a:gd name="connsiteY20" fmla="*/ 963724 h 2338113"/>
              <a:gd name="connsiteX21" fmla="*/ 1133318 w 1300317"/>
              <a:gd name="connsiteY21" fmla="*/ 738997 h 2338113"/>
              <a:gd name="connsiteX22" fmla="*/ 1171620 w 1300317"/>
              <a:gd name="connsiteY22" fmla="*/ 571589 h 2338113"/>
              <a:gd name="connsiteX23" fmla="*/ 794367 w 1300317"/>
              <a:gd name="connsiteY23" fmla="*/ 657465 h 2338113"/>
              <a:gd name="connsiteX24" fmla="*/ 473548 w 1300317"/>
              <a:gd name="connsiteY24" fmla="*/ 838628 h 2338113"/>
              <a:gd name="connsiteX25" fmla="*/ 471652 w 1300317"/>
              <a:gd name="connsiteY25" fmla="*/ 804866 h 2338113"/>
              <a:gd name="connsiteX26" fmla="*/ 678841 w 1300317"/>
              <a:gd name="connsiteY26" fmla="*/ 443040 h 2338113"/>
              <a:gd name="connsiteX27" fmla="*/ 661640 w 1300317"/>
              <a:gd name="connsiteY27" fmla="*/ 0 h 2338113"/>
              <a:gd name="connsiteX28" fmla="*/ 484621 w 1300317"/>
              <a:gd name="connsiteY28" fmla="*/ 94323 h 2338113"/>
              <a:gd name="connsiteX0" fmla="*/ 484621 w 1300317"/>
              <a:gd name="connsiteY0" fmla="*/ 94323 h 2338113"/>
              <a:gd name="connsiteX1" fmla="*/ 80854 w 1300317"/>
              <a:gd name="connsiteY1" fmla="*/ 762724 h 2338113"/>
              <a:gd name="connsiteX2" fmla="*/ 3382 w 1300317"/>
              <a:gd name="connsiteY2" fmla="*/ 1338848 h 2338113"/>
              <a:gd name="connsiteX3" fmla="*/ 139039 w 1300317"/>
              <a:gd name="connsiteY3" fmla="*/ 2251624 h 2338113"/>
              <a:gd name="connsiteX4" fmla="*/ 166066 w 1300317"/>
              <a:gd name="connsiteY4" fmla="*/ 2338113 h 2338113"/>
              <a:gd name="connsiteX5" fmla="*/ 369645 w 1300317"/>
              <a:gd name="connsiteY5" fmla="*/ 2163059 h 2338113"/>
              <a:gd name="connsiteX6" fmla="*/ 346884 w 1300317"/>
              <a:gd name="connsiteY6" fmla="*/ 2074720 h 2338113"/>
              <a:gd name="connsiteX7" fmla="*/ 309963 w 1300317"/>
              <a:gd name="connsiteY7" fmla="*/ 1898078 h 2338113"/>
              <a:gd name="connsiteX8" fmla="*/ 275883 w 1300317"/>
              <a:gd name="connsiteY8" fmla="*/ 1568302 h 2338113"/>
              <a:gd name="connsiteX9" fmla="*/ 298659 w 1300317"/>
              <a:gd name="connsiteY9" fmla="*/ 1527933 h 2338113"/>
              <a:gd name="connsiteX10" fmla="*/ 495404 w 1300317"/>
              <a:gd name="connsiteY10" fmla="*/ 1634907 h 2338113"/>
              <a:gd name="connsiteX11" fmla="*/ 810378 w 1300317"/>
              <a:gd name="connsiteY11" fmla="*/ 1690542 h 2338113"/>
              <a:gd name="connsiteX12" fmla="*/ 913015 w 1300317"/>
              <a:gd name="connsiteY12" fmla="*/ 1672755 h 2338113"/>
              <a:gd name="connsiteX13" fmla="*/ 952512 w 1300317"/>
              <a:gd name="connsiteY13" fmla="*/ 1661861 h 2338113"/>
              <a:gd name="connsiteX14" fmla="*/ 1300317 w 1300317"/>
              <a:gd name="connsiteY14" fmla="*/ 1362790 h 2338113"/>
              <a:gd name="connsiteX15" fmla="*/ 1279892 w 1300317"/>
              <a:gd name="connsiteY15" fmla="*/ 1355725 h 2338113"/>
              <a:gd name="connsiteX16" fmla="*/ 1028827 w 1300317"/>
              <a:gd name="connsiteY16" fmla="*/ 1302459 h 2338113"/>
              <a:gd name="connsiteX17" fmla="*/ 499358 w 1300317"/>
              <a:gd name="connsiteY17" fmla="*/ 1302459 h 2338113"/>
              <a:gd name="connsiteX18" fmla="*/ 438051 w 1300317"/>
              <a:gd name="connsiteY18" fmla="*/ 1302459 h 2338113"/>
              <a:gd name="connsiteX19" fmla="*/ 748643 w 1300317"/>
              <a:gd name="connsiteY19" fmla="*/ 1145645 h 2338113"/>
              <a:gd name="connsiteX20" fmla="*/ 963843 w 1300317"/>
              <a:gd name="connsiteY20" fmla="*/ 963724 h 2338113"/>
              <a:gd name="connsiteX21" fmla="*/ 1133318 w 1300317"/>
              <a:gd name="connsiteY21" fmla="*/ 738997 h 2338113"/>
              <a:gd name="connsiteX22" fmla="*/ 1171620 w 1300317"/>
              <a:gd name="connsiteY22" fmla="*/ 571589 h 2338113"/>
              <a:gd name="connsiteX23" fmla="*/ 794367 w 1300317"/>
              <a:gd name="connsiteY23" fmla="*/ 657465 h 2338113"/>
              <a:gd name="connsiteX24" fmla="*/ 473548 w 1300317"/>
              <a:gd name="connsiteY24" fmla="*/ 838628 h 2338113"/>
              <a:gd name="connsiteX25" fmla="*/ 471652 w 1300317"/>
              <a:gd name="connsiteY25" fmla="*/ 804866 h 2338113"/>
              <a:gd name="connsiteX26" fmla="*/ 678841 w 1300317"/>
              <a:gd name="connsiteY26" fmla="*/ 443040 h 2338113"/>
              <a:gd name="connsiteX27" fmla="*/ 661640 w 1300317"/>
              <a:gd name="connsiteY27" fmla="*/ 0 h 2338113"/>
              <a:gd name="connsiteX28" fmla="*/ 484621 w 1300317"/>
              <a:gd name="connsiteY28" fmla="*/ 94323 h 2338113"/>
              <a:gd name="connsiteX0" fmla="*/ 484621 w 1300317"/>
              <a:gd name="connsiteY0" fmla="*/ 94323 h 2338113"/>
              <a:gd name="connsiteX1" fmla="*/ 80854 w 1300317"/>
              <a:gd name="connsiteY1" fmla="*/ 762724 h 2338113"/>
              <a:gd name="connsiteX2" fmla="*/ 3382 w 1300317"/>
              <a:gd name="connsiteY2" fmla="*/ 1338848 h 2338113"/>
              <a:gd name="connsiteX3" fmla="*/ 139039 w 1300317"/>
              <a:gd name="connsiteY3" fmla="*/ 2251624 h 2338113"/>
              <a:gd name="connsiteX4" fmla="*/ 166066 w 1300317"/>
              <a:gd name="connsiteY4" fmla="*/ 2338113 h 2338113"/>
              <a:gd name="connsiteX5" fmla="*/ 369645 w 1300317"/>
              <a:gd name="connsiteY5" fmla="*/ 2163059 h 2338113"/>
              <a:gd name="connsiteX6" fmla="*/ 346884 w 1300317"/>
              <a:gd name="connsiteY6" fmla="*/ 2074720 h 2338113"/>
              <a:gd name="connsiteX7" fmla="*/ 309963 w 1300317"/>
              <a:gd name="connsiteY7" fmla="*/ 1898078 h 2338113"/>
              <a:gd name="connsiteX8" fmla="*/ 275883 w 1300317"/>
              <a:gd name="connsiteY8" fmla="*/ 1568302 h 2338113"/>
              <a:gd name="connsiteX9" fmla="*/ 298659 w 1300317"/>
              <a:gd name="connsiteY9" fmla="*/ 1527933 h 2338113"/>
              <a:gd name="connsiteX10" fmla="*/ 495404 w 1300317"/>
              <a:gd name="connsiteY10" fmla="*/ 1634907 h 2338113"/>
              <a:gd name="connsiteX11" fmla="*/ 810378 w 1300317"/>
              <a:gd name="connsiteY11" fmla="*/ 1690542 h 2338113"/>
              <a:gd name="connsiteX12" fmla="*/ 913015 w 1300317"/>
              <a:gd name="connsiteY12" fmla="*/ 1672755 h 2338113"/>
              <a:gd name="connsiteX13" fmla="*/ 952512 w 1300317"/>
              <a:gd name="connsiteY13" fmla="*/ 1661861 h 2338113"/>
              <a:gd name="connsiteX14" fmla="*/ 1300317 w 1300317"/>
              <a:gd name="connsiteY14" fmla="*/ 1362790 h 2338113"/>
              <a:gd name="connsiteX15" fmla="*/ 1279892 w 1300317"/>
              <a:gd name="connsiteY15" fmla="*/ 1355725 h 2338113"/>
              <a:gd name="connsiteX16" fmla="*/ 1028827 w 1300317"/>
              <a:gd name="connsiteY16" fmla="*/ 1302459 h 2338113"/>
              <a:gd name="connsiteX17" fmla="*/ 499358 w 1300317"/>
              <a:gd name="connsiteY17" fmla="*/ 1302459 h 2338113"/>
              <a:gd name="connsiteX18" fmla="*/ 438051 w 1300317"/>
              <a:gd name="connsiteY18" fmla="*/ 1302459 h 2338113"/>
              <a:gd name="connsiteX19" fmla="*/ 748643 w 1300317"/>
              <a:gd name="connsiteY19" fmla="*/ 1145645 h 2338113"/>
              <a:gd name="connsiteX20" fmla="*/ 963843 w 1300317"/>
              <a:gd name="connsiteY20" fmla="*/ 963724 h 2338113"/>
              <a:gd name="connsiteX21" fmla="*/ 1133318 w 1300317"/>
              <a:gd name="connsiteY21" fmla="*/ 738997 h 2338113"/>
              <a:gd name="connsiteX22" fmla="*/ 1171620 w 1300317"/>
              <a:gd name="connsiteY22" fmla="*/ 571589 h 2338113"/>
              <a:gd name="connsiteX23" fmla="*/ 794367 w 1300317"/>
              <a:gd name="connsiteY23" fmla="*/ 657465 h 2338113"/>
              <a:gd name="connsiteX24" fmla="*/ 473548 w 1300317"/>
              <a:gd name="connsiteY24" fmla="*/ 838628 h 2338113"/>
              <a:gd name="connsiteX25" fmla="*/ 471652 w 1300317"/>
              <a:gd name="connsiteY25" fmla="*/ 804866 h 2338113"/>
              <a:gd name="connsiteX26" fmla="*/ 678841 w 1300317"/>
              <a:gd name="connsiteY26" fmla="*/ 443040 h 2338113"/>
              <a:gd name="connsiteX27" fmla="*/ 661640 w 1300317"/>
              <a:gd name="connsiteY27" fmla="*/ 0 h 2338113"/>
              <a:gd name="connsiteX28" fmla="*/ 484621 w 1300317"/>
              <a:gd name="connsiteY28" fmla="*/ 94323 h 2338113"/>
              <a:gd name="connsiteX0" fmla="*/ 483934 w 1299630"/>
              <a:gd name="connsiteY0" fmla="*/ 94323 h 2338113"/>
              <a:gd name="connsiteX1" fmla="*/ 80167 w 1299630"/>
              <a:gd name="connsiteY1" fmla="*/ 762724 h 2338113"/>
              <a:gd name="connsiteX2" fmla="*/ 2695 w 1299630"/>
              <a:gd name="connsiteY2" fmla="*/ 1338848 h 2338113"/>
              <a:gd name="connsiteX3" fmla="*/ 138352 w 1299630"/>
              <a:gd name="connsiteY3" fmla="*/ 2251624 h 2338113"/>
              <a:gd name="connsiteX4" fmla="*/ 165379 w 1299630"/>
              <a:gd name="connsiteY4" fmla="*/ 2338113 h 2338113"/>
              <a:gd name="connsiteX5" fmla="*/ 368958 w 1299630"/>
              <a:gd name="connsiteY5" fmla="*/ 2163059 h 2338113"/>
              <a:gd name="connsiteX6" fmla="*/ 346197 w 1299630"/>
              <a:gd name="connsiteY6" fmla="*/ 2074720 h 2338113"/>
              <a:gd name="connsiteX7" fmla="*/ 309276 w 1299630"/>
              <a:gd name="connsiteY7" fmla="*/ 1898078 h 2338113"/>
              <a:gd name="connsiteX8" fmla="*/ 275196 w 1299630"/>
              <a:gd name="connsiteY8" fmla="*/ 1568302 h 2338113"/>
              <a:gd name="connsiteX9" fmla="*/ 297972 w 1299630"/>
              <a:gd name="connsiteY9" fmla="*/ 1527933 h 2338113"/>
              <a:gd name="connsiteX10" fmla="*/ 494717 w 1299630"/>
              <a:gd name="connsiteY10" fmla="*/ 1634907 h 2338113"/>
              <a:gd name="connsiteX11" fmla="*/ 809691 w 1299630"/>
              <a:gd name="connsiteY11" fmla="*/ 1690542 h 2338113"/>
              <a:gd name="connsiteX12" fmla="*/ 912328 w 1299630"/>
              <a:gd name="connsiteY12" fmla="*/ 1672755 h 2338113"/>
              <a:gd name="connsiteX13" fmla="*/ 951825 w 1299630"/>
              <a:gd name="connsiteY13" fmla="*/ 1661861 h 2338113"/>
              <a:gd name="connsiteX14" fmla="*/ 1299630 w 1299630"/>
              <a:gd name="connsiteY14" fmla="*/ 1362790 h 2338113"/>
              <a:gd name="connsiteX15" fmla="*/ 1279205 w 1299630"/>
              <a:gd name="connsiteY15" fmla="*/ 1355725 h 2338113"/>
              <a:gd name="connsiteX16" fmla="*/ 1028140 w 1299630"/>
              <a:gd name="connsiteY16" fmla="*/ 1302459 h 2338113"/>
              <a:gd name="connsiteX17" fmla="*/ 498671 w 1299630"/>
              <a:gd name="connsiteY17" fmla="*/ 1302459 h 2338113"/>
              <a:gd name="connsiteX18" fmla="*/ 437364 w 1299630"/>
              <a:gd name="connsiteY18" fmla="*/ 1302459 h 2338113"/>
              <a:gd name="connsiteX19" fmla="*/ 747956 w 1299630"/>
              <a:gd name="connsiteY19" fmla="*/ 1145645 h 2338113"/>
              <a:gd name="connsiteX20" fmla="*/ 963156 w 1299630"/>
              <a:gd name="connsiteY20" fmla="*/ 963724 h 2338113"/>
              <a:gd name="connsiteX21" fmla="*/ 1132631 w 1299630"/>
              <a:gd name="connsiteY21" fmla="*/ 738997 h 2338113"/>
              <a:gd name="connsiteX22" fmla="*/ 1170933 w 1299630"/>
              <a:gd name="connsiteY22" fmla="*/ 571589 h 2338113"/>
              <a:gd name="connsiteX23" fmla="*/ 793680 w 1299630"/>
              <a:gd name="connsiteY23" fmla="*/ 657465 h 2338113"/>
              <a:gd name="connsiteX24" fmla="*/ 472861 w 1299630"/>
              <a:gd name="connsiteY24" fmla="*/ 838628 h 2338113"/>
              <a:gd name="connsiteX25" fmla="*/ 470965 w 1299630"/>
              <a:gd name="connsiteY25" fmla="*/ 804866 h 2338113"/>
              <a:gd name="connsiteX26" fmla="*/ 678154 w 1299630"/>
              <a:gd name="connsiteY26" fmla="*/ 443040 h 2338113"/>
              <a:gd name="connsiteX27" fmla="*/ 660953 w 1299630"/>
              <a:gd name="connsiteY27" fmla="*/ 0 h 2338113"/>
              <a:gd name="connsiteX28" fmla="*/ 483934 w 1299630"/>
              <a:gd name="connsiteY28" fmla="*/ 94323 h 2338113"/>
              <a:gd name="connsiteX0" fmla="*/ 491064 w 1306760"/>
              <a:gd name="connsiteY0" fmla="*/ 94323 h 2338113"/>
              <a:gd name="connsiteX1" fmla="*/ 59367 w 1306760"/>
              <a:gd name="connsiteY1" fmla="*/ 786740 h 2338113"/>
              <a:gd name="connsiteX2" fmla="*/ 9825 w 1306760"/>
              <a:gd name="connsiteY2" fmla="*/ 1338848 h 2338113"/>
              <a:gd name="connsiteX3" fmla="*/ 145482 w 1306760"/>
              <a:gd name="connsiteY3" fmla="*/ 2251624 h 2338113"/>
              <a:gd name="connsiteX4" fmla="*/ 172509 w 1306760"/>
              <a:gd name="connsiteY4" fmla="*/ 2338113 h 2338113"/>
              <a:gd name="connsiteX5" fmla="*/ 376088 w 1306760"/>
              <a:gd name="connsiteY5" fmla="*/ 2163059 h 2338113"/>
              <a:gd name="connsiteX6" fmla="*/ 353327 w 1306760"/>
              <a:gd name="connsiteY6" fmla="*/ 2074720 h 2338113"/>
              <a:gd name="connsiteX7" fmla="*/ 316406 w 1306760"/>
              <a:gd name="connsiteY7" fmla="*/ 1898078 h 2338113"/>
              <a:gd name="connsiteX8" fmla="*/ 282326 w 1306760"/>
              <a:gd name="connsiteY8" fmla="*/ 1568302 h 2338113"/>
              <a:gd name="connsiteX9" fmla="*/ 305102 w 1306760"/>
              <a:gd name="connsiteY9" fmla="*/ 1527933 h 2338113"/>
              <a:gd name="connsiteX10" fmla="*/ 501847 w 1306760"/>
              <a:gd name="connsiteY10" fmla="*/ 1634907 h 2338113"/>
              <a:gd name="connsiteX11" fmla="*/ 816821 w 1306760"/>
              <a:gd name="connsiteY11" fmla="*/ 1690542 h 2338113"/>
              <a:gd name="connsiteX12" fmla="*/ 919458 w 1306760"/>
              <a:gd name="connsiteY12" fmla="*/ 1672755 h 2338113"/>
              <a:gd name="connsiteX13" fmla="*/ 958955 w 1306760"/>
              <a:gd name="connsiteY13" fmla="*/ 1661861 h 2338113"/>
              <a:gd name="connsiteX14" fmla="*/ 1306760 w 1306760"/>
              <a:gd name="connsiteY14" fmla="*/ 1362790 h 2338113"/>
              <a:gd name="connsiteX15" fmla="*/ 1286335 w 1306760"/>
              <a:gd name="connsiteY15" fmla="*/ 1355725 h 2338113"/>
              <a:gd name="connsiteX16" fmla="*/ 1035270 w 1306760"/>
              <a:gd name="connsiteY16" fmla="*/ 1302459 h 2338113"/>
              <a:gd name="connsiteX17" fmla="*/ 505801 w 1306760"/>
              <a:gd name="connsiteY17" fmla="*/ 1302459 h 2338113"/>
              <a:gd name="connsiteX18" fmla="*/ 444494 w 1306760"/>
              <a:gd name="connsiteY18" fmla="*/ 1302459 h 2338113"/>
              <a:gd name="connsiteX19" fmla="*/ 755086 w 1306760"/>
              <a:gd name="connsiteY19" fmla="*/ 1145645 h 2338113"/>
              <a:gd name="connsiteX20" fmla="*/ 970286 w 1306760"/>
              <a:gd name="connsiteY20" fmla="*/ 963724 h 2338113"/>
              <a:gd name="connsiteX21" fmla="*/ 1139761 w 1306760"/>
              <a:gd name="connsiteY21" fmla="*/ 738997 h 2338113"/>
              <a:gd name="connsiteX22" fmla="*/ 1178063 w 1306760"/>
              <a:gd name="connsiteY22" fmla="*/ 571589 h 2338113"/>
              <a:gd name="connsiteX23" fmla="*/ 800810 w 1306760"/>
              <a:gd name="connsiteY23" fmla="*/ 657465 h 2338113"/>
              <a:gd name="connsiteX24" fmla="*/ 479991 w 1306760"/>
              <a:gd name="connsiteY24" fmla="*/ 838628 h 2338113"/>
              <a:gd name="connsiteX25" fmla="*/ 478095 w 1306760"/>
              <a:gd name="connsiteY25" fmla="*/ 804866 h 2338113"/>
              <a:gd name="connsiteX26" fmla="*/ 685284 w 1306760"/>
              <a:gd name="connsiteY26" fmla="*/ 443040 h 2338113"/>
              <a:gd name="connsiteX27" fmla="*/ 668083 w 1306760"/>
              <a:gd name="connsiteY27" fmla="*/ 0 h 2338113"/>
              <a:gd name="connsiteX28" fmla="*/ 491064 w 1306760"/>
              <a:gd name="connsiteY28" fmla="*/ 94323 h 2338113"/>
              <a:gd name="connsiteX0" fmla="*/ 503006 w 1318702"/>
              <a:gd name="connsiteY0" fmla="*/ 94323 h 2338113"/>
              <a:gd name="connsiteX1" fmla="*/ 71309 w 1318702"/>
              <a:gd name="connsiteY1" fmla="*/ 786740 h 2338113"/>
              <a:gd name="connsiteX2" fmla="*/ 8390 w 1318702"/>
              <a:gd name="connsiteY2" fmla="*/ 1343063 h 2338113"/>
              <a:gd name="connsiteX3" fmla="*/ 157424 w 1318702"/>
              <a:gd name="connsiteY3" fmla="*/ 2251624 h 2338113"/>
              <a:gd name="connsiteX4" fmla="*/ 184451 w 1318702"/>
              <a:gd name="connsiteY4" fmla="*/ 2338113 h 2338113"/>
              <a:gd name="connsiteX5" fmla="*/ 388030 w 1318702"/>
              <a:gd name="connsiteY5" fmla="*/ 2163059 h 2338113"/>
              <a:gd name="connsiteX6" fmla="*/ 365269 w 1318702"/>
              <a:gd name="connsiteY6" fmla="*/ 2074720 h 2338113"/>
              <a:gd name="connsiteX7" fmla="*/ 328348 w 1318702"/>
              <a:gd name="connsiteY7" fmla="*/ 1898078 h 2338113"/>
              <a:gd name="connsiteX8" fmla="*/ 294268 w 1318702"/>
              <a:gd name="connsiteY8" fmla="*/ 1568302 h 2338113"/>
              <a:gd name="connsiteX9" fmla="*/ 317044 w 1318702"/>
              <a:gd name="connsiteY9" fmla="*/ 1527933 h 2338113"/>
              <a:gd name="connsiteX10" fmla="*/ 513789 w 1318702"/>
              <a:gd name="connsiteY10" fmla="*/ 1634907 h 2338113"/>
              <a:gd name="connsiteX11" fmla="*/ 828763 w 1318702"/>
              <a:gd name="connsiteY11" fmla="*/ 1690542 h 2338113"/>
              <a:gd name="connsiteX12" fmla="*/ 931400 w 1318702"/>
              <a:gd name="connsiteY12" fmla="*/ 1672755 h 2338113"/>
              <a:gd name="connsiteX13" fmla="*/ 970897 w 1318702"/>
              <a:gd name="connsiteY13" fmla="*/ 1661861 h 2338113"/>
              <a:gd name="connsiteX14" fmla="*/ 1318702 w 1318702"/>
              <a:gd name="connsiteY14" fmla="*/ 1362790 h 2338113"/>
              <a:gd name="connsiteX15" fmla="*/ 1298277 w 1318702"/>
              <a:gd name="connsiteY15" fmla="*/ 1355725 h 2338113"/>
              <a:gd name="connsiteX16" fmla="*/ 1047212 w 1318702"/>
              <a:gd name="connsiteY16" fmla="*/ 1302459 h 2338113"/>
              <a:gd name="connsiteX17" fmla="*/ 517743 w 1318702"/>
              <a:gd name="connsiteY17" fmla="*/ 1302459 h 2338113"/>
              <a:gd name="connsiteX18" fmla="*/ 456436 w 1318702"/>
              <a:gd name="connsiteY18" fmla="*/ 1302459 h 2338113"/>
              <a:gd name="connsiteX19" fmla="*/ 767028 w 1318702"/>
              <a:gd name="connsiteY19" fmla="*/ 1145645 h 2338113"/>
              <a:gd name="connsiteX20" fmla="*/ 982228 w 1318702"/>
              <a:gd name="connsiteY20" fmla="*/ 963724 h 2338113"/>
              <a:gd name="connsiteX21" fmla="*/ 1151703 w 1318702"/>
              <a:gd name="connsiteY21" fmla="*/ 738997 h 2338113"/>
              <a:gd name="connsiteX22" fmla="*/ 1190005 w 1318702"/>
              <a:gd name="connsiteY22" fmla="*/ 571589 h 2338113"/>
              <a:gd name="connsiteX23" fmla="*/ 812752 w 1318702"/>
              <a:gd name="connsiteY23" fmla="*/ 657465 h 2338113"/>
              <a:gd name="connsiteX24" fmla="*/ 491933 w 1318702"/>
              <a:gd name="connsiteY24" fmla="*/ 838628 h 2338113"/>
              <a:gd name="connsiteX25" fmla="*/ 490037 w 1318702"/>
              <a:gd name="connsiteY25" fmla="*/ 804866 h 2338113"/>
              <a:gd name="connsiteX26" fmla="*/ 697226 w 1318702"/>
              <a:gd name="connsiteY26" fmla="*/ 443040 h 2338113"/>
              <a:gd name="connsiteX27" fmla="*/ 680025 w 1318702"/>
              <a:gd name="connsiteY27" fmla="*/ 0 h 2338113"/>
              <a:gd name="connsiteX28" fmla="*/ 503006 w 1318702"/>
              <a:gd name="connsiteY28" fmla="*/ 94323 h 2338113"/>
              <a:gd name="connsiteX0" fmla="*/ 514306 w 1330002"/>
              <a:gd name="connsiteY0" fmla="*/ 94323 h 2338113"/>
              <a:gd name="connsiteX1" fmla="*/ 82609 w 1330002"/>
              <a:gd name="connsiteY1" fmla="*/ 786740 h 2338113"/>
              <a:gd name="connsiteX2" fmla="*/ 6002 w 1330002"/>
              <a:gd name="connsiteY2" fmla="*/ 1403414 h 2338113"/>
              <a:gd name="connsiteX3" fmla="*/ 168724 w 1330002"/>
              <a:gd name="connsiteY3" fmla="*/ 2251624 h 2338113"/>
              <a:gd name="connsiteX4" fmla="*/ 195751 w 1330002"/>
              <a:gd name="connsiteY4" fmla="*/ 2338113 h 2338113"/>
              <a:gd name="connsiteX5" fmla="*/ 399330 w 1330002"/>
              <a:gd name="connsiteY5" fmla="*/ 2163059 h 2338113"/>
              <a:gd name="connsiteX6" fmla="*/ 376569 w 1330002"/>
              <a:gd name="connsiteY6" fmla="*/ 2074720 h 2338113"/>
              <a:gd name="connsiteX7" fmla="*/ 339648 w 1330002"/>
              <a:gd name="connsiteY7" fmla="*/ 1898078 h 2338113"/>
              <a:gd name="connsiteX8" fmla="*/ 305568 w 1330002"/>
              <a:gd name="connsiteY8" fmla="*/ 1568302 h 2338113"/>
              <a:gd name="connsiteX9" fmla="*/ 328344 w 1330002"/>
              <a:gd name="connsiteY9" fmla="*/ 1527933 h 2338113"/>
              <a:gd name="connsiteX10" fmla="*/ 525089 w 1330002"/>
              <a:gd name="connsiteY10" fmla="*/ 1634907 h 2338113"/>
              <a:gd name="connsiteX11" fmla="*/ 840063 w 1330002"/>
              <a:gd name="connsiteY11" fmla="*/ 1690542 h 2338113"/>
              <a:gd name="connsiteX12" fmla="*/ 942700 w 1330002"/>
              <a:gd name="connsiteY12" fmla="*/ 1672755 h 2338113"/>
              <a:gd name="connsiteX13" fmla="*/ 982197 w 1330002"/>
              <a:gd name="connsiteY13" fmla="*/ 1661861 h 2338113"/>
              <a:gd name="connsiteX14" fmla="*/ 1330002 w 1330002"/>
              <a:gd name="connsiteY14" fmla="*/ 1362790 h 2338113"/>
              <a:gd name="connsiteX15" fmla="*/ 1309577 w 1330002"/>
              <a:gd name="connsiteY15" fmla="*/ 1355725 h 2338113"/>
              <a:gd name="connsiteX16" fmla="*/ 1058512 w 1330002"/>
              <a:gd name="connsiteY16" fmla="*/ 1302459 h 2338113"/>
              <a:gd name="connsiteX17" fmla="*/ 529043 w 1330002"/>
              <a:gd name="connsiteY17" fmla="*/ 1302459 h 2338113"/>
              <a:gd name="connsiteX18" fmla="*/ 467736 w 1330002"/>
              <a:gd name="connsiteY18" fmla="*/ 1302459 h 2338113"/>
              <a:gd name="connsiteX19" fmla="*/ 778328 w 1330002"/>
              <a:gd name="connsiteY19" fmla="*/ 1145645 h 2338113"/>
              <a:gd name="connsiteX20" fmla="*/ 993528 w 1330002"/>
              <a:gd name="connsiteY20" fmla="*/ 963724 h 2338113"/>
              <a:gd name="connsiteX21" fmla="*/ 1163003 w 1330002"/>
              <a:gd name="connsiteY21" fmla="*/ 738997 h 2338113"/>
              <a:gd name="connsiteX22" fmla="*/ 1201305 w 1330002"/>
              <a:gd name="connsiteY22" fmla="*/ 571589 h 2338113"/>
              <a:gd name="connsiteX23" fmla="*/ 824052 w 1330002"/>
              <a:gd name="connsiteY23" fmla="*/ 657465 h 2338113"/>
              <a:gd name="connsiteX24" fmla="*/ 503233 w 1330002"/>
              <a:gd name="connsiteY24" fmla="*/ 838628 h 2338113"/>
              <a:gd name="connsiteX25" fmla="*/ 501337 w 1330002"/>
              <a:gd name="connsiteY25" fmla="*/ 804866 h 2338113"/>
              <a:gd name="connsiteX26" fmla="*/ 708526 w 1330002"/>
              <a:gd name="connsiteY26" fmla="*/ 443040 h 2338113"/>
              <a:gd name="connsiteX27" fmla="*/ 691325 w 1330002"/>
              <a:gd name="connsiteY27" fmla="*/ 0 h 2338113"/>
              <a:gd name="connsiteX28" fmla="*/ 514306 w 1330002"/>
              <a:gd name="connsiteY28" fmla="*/ 94323 h 2338113"/>
              <a:gd name="connsiteX0" fmla="*/ 518571 w 1334267"/>
              <a:gd name="connsiteY0" fmla="*/ 94323 h 2338113"/>
              <a:gd name="connsiteX1" fmla="*/ 86874 w 1334267"/>
              <a:gd name="connsiteY1" fmla="*/ 786740 h 2338113"/>
              <a:gd name="connsiteX2" fmla="*/ 5375 w 1334267"/>
              <a:gd name="connsiteY2" fmla="*/ 1468346 h 2338113"/>
              <a:gd name="connsiteX3" fmla="*/ 172989 w 1334267"/>
              <a:gd name="connsiteY3" fmla="*/ 2251624 h 2338113"/>
              <a:gd name="connsiteX4" fmla="*/ 200016 w 1334267"/>
              <a:gd name="connsiteY4" fmla="*/ 2338113 h 2338113"/>
              <a:gd name="connsiteX5" fmla="*/ 403595 w 1334267"/>
              <a:gd name="connsiteY5" fmla="*/ 2163059 h 2338113"/>
              <a:gd name="connsiteX6" fmla="*/ 380834 w 1334267"/>
              <a:gd name="connsiteY6" fmla="*/ 2074720 h 2338113"/>
              <a:gd name="connsiteX7" fmla="*/ 343913 w 1334267"/>
              <a:gd name="connsiteY7" fmla="*/ 1898078 h 2338113"/>
              <a:gd name="connsiteX8" fmla="*/ 309833 w 1334267"/>
              <a:gd name="connsiteY8" fmla="*/ 1568302 h 2338113"/>
              <a:gd name="connsiteX9" fmla="*/ 332609 w 1334267"/>
              <a:gd name="connsiteY9" fmla="*/ 1527933 h 2338113"/>
              <a:gd name="connsiteX10" fmla="*/ 529354 w 1334267"/>
              <a:gd name="connsiteY10" fmla="*/ 1634907 h 2338113"/>
              <a:gd name="connsiteX11" fmla="*/ 844328 w 1334267"/>
              <a:gd name="connsiteY11" fmla="*/ 1690542 h 2338113"/>
              <a:gd name="connsiteX12" fmla="*/ 946965 w 1334267"/>
              <a:gd name="connsiteY12" fmla="*/ 1672755 h 2338113"/>
              <a:gd name="connsiteX13" fmla="*/ 986462 w 1334267"/>
              <a:gd name="connsiteY13" fmla="*/ 1661861 h 2338113"/>
              <a:gd name="connsiteX14" fmla="*/ 1334267 w 1334267"/>
              <a:gd name="connsiteY14" fmla="*/ 1362790 h 2338113"/>
              <a:gd name="connsiteX15" fmla="*/ 1313842 w 1334267"/>
              <a:gd name="connsiteY15" fmla="*/ 1355725 h 2338113"/>
              <a:gd name="connsiteX16" fmla="*/ 1062777 w 1334267"/>
              <a:gd name="connsiteY16" fmla="*/ 1302459 h 2338113"/>
              <a:gd name="connsiteX17" fmla="*/ 533308 w 1334267"/>
              <a:gd name="connsiteY17" fmla="*/ 1302459 h 2338113"/>
              <a:gd name="connsiteX18" fmla="*/ 472001 w 1334267"/>
              <a:gd name="connsiteY18" fmla="*/ 1302459 h 2338113"/>
              <a:gd name="connsiteX19" fmla="*/ 782593 w 1334267"/>
              <a:gd name="connsiteY19" fmla="*/ 1145645 h 2338113"/>
              <a:gd name="connsiteX20" fmla="*/ 997793 w 1334267"/>
              <a:gd name="connsiteY20" fmla="*/ 963724 h 2338113"/>
              <a:gd name="connsiteX21" fmla="*/ 1167268 w 1334267"/>
              <a:gd name="connsiteY21" fmla="*/ 738997 h 2338113"/>
              <a:gd name="connsiteX22" fmla="*/ 1205570 w 1334267"/>
              <a:gd name="connsiteY22" fmla="*/ 571589 h 2338113"/>
              <a:gd name="connsiteX23" fmla="*/ 828317 w 1334267"/>
              <a:gd name="connsiteY23" fmla="*/ 657465 h 2338113"/>
              <a:gd name="connsiteX24" fmla="*/ 507498 w 1334267"/>
              <a:gd name="connsiteY24" fmla="*/ 838628 h 2338113"/>
              <a:gd name="connsiteX25" fmla="*/ 505602 w 1334267"/>
              <a:gd name="connsiteY25" fmla="*/ 804866 h 2338113"/>
              <a:gd name="connsiteX26" fmla="*/ 712791 w 1334267"/>
              <a:gd name="connsiteY26" fmla="*/ 443040 h 2338113"/>
              <a:gd name="connsiteX27" fmla="*/ 695590 w 1334267"/>
              <a:gd name="connsiteY27" fmla="*/ 0 h 2338113"/>
              <a:gd name="connsiteX28" fmla="*/ 518571 w 1334267"/>
              <a:gd name="connsiteY28" fmla="*/ 94323 h 2338113"/>
              <a:gd name="connsiteX0" fmla="*/ 520446 w 1336142"/>
              <a:gd name="connsiteY0" fmla="*/ 94323 h 2338113"/>
              <a:gd name="connsiteX1" fmla="*/ 88749 w 1336142"/>
              <a:gd name="connsiteY1" fmla="*/ 786740 h 2338113"/>
              <a:gd name="connsiteX2" fmla="*/ 7250 w 1336142"/>
              <a:gd name="connsiteY2" fmla="*/ 1468346 h 2338113"/>
              <a:gd name="connsiteX3" fmla="*/ 201891 w 1336142"/>
              <a:gd name="connsiteY3" fmla="*/ 2338113 h 2338113"/>
              <a:gd name="connsiteX4" fmla="*/ 405470 w 1336142"/>
              <a:gd name="connsiteY4" fmla="*/ 2163059 h 2338113"/>
              <a:gd name="connsiteX5" fmla="*/ 382709 w 1336142"/>
              <a:gd name="connsiteY5" fmla="*/ 2074720 h 2338113"/>
              <a:gd name="connsiteX6" fmla="*/ 345788 w 1336142"/>
              <a:gd name="connsiteY6" fmla="*/ 1898078 h 2338113"/>
              <a:gd name="connsiteX7" fmla="*/ 311708 w 1336142"/>
              <a:gd name="connsiteY7" fmla="*/ 1568302 h 2338113"/>
              <a:gd name="connsiteX8" fmla="*/ 334484 w 1336142"/>
              <a:gd name="connsiteY8" fmla="*/ 1527933 h 2338113"/>
              <a:gd name="connsiteX9" fmla="*/ 531229 w 1336142"/>
              <a:gd name="connsiteY9" fmla="*/ 1634907 h 2338113"/>
              <a:gd name="connsiteX10" fmla="*/ 846203 w 1336142"/>
              <a:gd name="connsiteY10" fmla="*/ 1690542 h 2338113"/>
              <a:gd name="connsiteX11" fmla="*/ 948840 w 1336142"/>
              <a:gd name="connsiteY11" fmla="*/ 1672755 h 2338113"/>
              <a:gd name="connsiteX12" fmla="*/ 988337 w 1336142"/>
              <a:gd name="connsiteY12" fmla="*/ 1661861 h 2338113"/>
              <a:gd name="connsiteX13" fmla="*/ 1336142 w 1336142"/>
              <a:gd name="connsiteY13" fmla="*/ 1362790 h 2338113"/>
              <a:gd name="connsiteX14" fmla="*/ 1315717 w 1336142"/>
              <a:gd name="connsiteY14" fmla="*/ 1355725 h 2338113"/>
              <a:gd name="connsiteX15" fmla="*/ 1064652 w 1336142"/>
              <a:gd name="connsiteY15" fmla="*/ 1302459 h 2338113"/>
              <a:gd name="connsiteX16" fmla="*/ 535183 w 1336142"/>
              <a:gd name="connsiteY16" fmla="*/ 1302459 h 2338113"/>
              <a:gd name="connsiteX17" fmla="*/ 473876 w 1336142"/>
              <a:gd name="connsiteY17" fmla="*/ 1302459 h 2338113"/>
              <a:gd name="connsiteX18" fmla="*/ 784468 w 1336142"/>
              <a:gd name="connsiteY18" fmla="*/ 1145645 h 2338113"/>
              <a:gd name="connsiteX19" fmla="*/ 999668 w 1336142"/>
              <a:gd name="connsiteY19" fmla="*/ 963724 h 2338113"/>
              <a:gd name="connsiteX20" fmla="*/ 1169143 w 1336142"/>
              <a:gd name="connsiteY20" fmla="*/ 738997 h 2338113"/>
              <a:gd name="connsiteX21" fmla="*/ 1207445 w 1336142"/>
              <a:gd name="connsiteY21" fmla="*/ 571589 h 2338113"/>
              <a:gd name="connsiteX22" fmla="*/ 830192 w 1336142"/>
              <a:gd name="connsiteY22" fmla="*/ 657465 h 2338113"/>
              <a:gd name="connsiteX23" fmla="*/ 509373 w 1336142"/>
              <a:gd name="connsiteY23" fmla="*/ 838628 h 2338113"/>
              <a:gd name="connsiteX24" fmla="*/ 507477 w 1336142"/>
              <a:gd name="connsiteY24" fmla="*/ 804866 h 2338113"/>
              <a:gd name="connsiteX25" fmla="*/ 714666 w 1336142"/>
              <a:gd name="connsiteY25" fmla="*/ 443040 h 2338113"/>
              <a:gd name="connsiteX26" fmla="*/ 697465 w 1336142"/>
              <a:gd name="connsiteY26" fmla="*/ 0 h 2338113"/>
              <a:gd name="connsiteX27" fmla="*/ 520446 w 1336142"/>
              <a:gd name="connsiteY27" fmla="*/ 94323 h 2338113"/>
              <a:gd name="connsiteX0" fmla="*/ 520446 w 1336142"/>
              <a:gd name="connsiteY0" fmla="*/ 94323 h 2338113"/>
              <a:gd name="connsiteX1" fmla="*/ 88749 w 1336142"/>
              <a:gd name="connsiteY1" fmla="*/ 786740 h 2338113"/>
              <a:gd name="connsiteX2" fmla="*/ 7250 w 1336142"/>
              <a:gd name="connsiteY2" fmla="*/ 1468346 h 2338113"/>
              <a:gd name="connsiteX3" fmla="*/ 201891 w 1336142"/>
              <a:gd name="connsiteY3" fmla="*/ 2338113 h 2338113"/>
              <a:gd name="connsiteX4" fmla="*/ 405470 w 1336142"/>
              <a:gd name="connsiteY4" fmla="*/ 2163059 h 2338113"/>
              <a:gd name="connsiteX5" fmla="*/ 345788 w 1336142"/>
              <a:gd name="connsiteY5" fmla="*/ 1898078 h 2338113"/>
              <a:gd name="connsiteX6" fmla="*/ 311708 w 1336142"/>
              <a:gd name="connsiteY6" fmla="*/ 1568302 h 2338113"/>
              <a:gd name="connsiteX7" fmla="*/ 334484 w 1336142"/>
              <a:gd name="connsiteY7" fmla="*/ 1527933 h 2338113"/>
              <a:gd name="connsiteX8" fmla="*/ 531229 w 1336142"/>
              <a:gd name="connsiteY8" fmla="*/ 1634907 h 2338113"/>
              <a:gd name="connsiteX9" fmla="*/ 846203 w 1336142"/>
              <a:gd name="connsiteY9" fmla="*/ 1690542 h 2338113"/>
              <a:gd name="connsiteX10" fmla="*/ 948840 w 1336142"/>
              <a:gd name="connsiteY10" fmla="*/ 1672755 h 2338113"/>
              <a:gd name="connsiteX11" fmla="*/ 988337 w 1336142"/>
              <a:gd name="connsiteY11" fmla="*/ 1661861 h 2338113"/>
              <a:gd name="connsiteX12" fmla="*/ 1336142 w 1336142"/>
              <a:gd name="connsiteY12" fmla="*/ 1362790 h 2338113"/>
              <a:gd name="connsiteX13" fmla="*/ 1315717 w 1336142"/>
              <a:gd name="connsiteY13" fmla="*/ 1355725 h 2338113"/>
              <a:gd name="connsiteX14" fmla="*/ 1064652 w 1336142"/>
              <a:gd name="connsiteY14" fmla="*/ 1302459 h 2338113"/>
              <a:gd name="connsiteX15" fmla="*/ 535183 w 1336142"/>
              <a:gd name="connsiteY15" fmla="*/ 1302459 h 2338113"/>
              <a:gd name="connsiteX16" fmla="*/ 473876 w 1336142"/>
              <a:gd name="connsiteY16" fmla="*/ 1302459 h 2338113"/>
              <a:gd name="connsiteX17" fmla="*/ 784468 w 1336142"/>
              <a:gd name="connsiteY17" fmla="*/ 1145645 h 2338113"/>
              <a:gd name="connsiteX18" fmla="*/ 999668 w 1336142"/>
              <a:gd name="connsiteY18" fmla="*/ 963724 h 2338113"/>
              <a:gd name="connsiteX19" fmla="*/ 1169143 w 1336142"/>
              <a:gd name="connsiteY19" fmla="*/ 738997 h 2338113"/>
              <a:gd name="connsiteX20" fmla="*/ 1207445 w 1336142"/>
              <a:gd name="connsiteY20" fmla="*/ 571589 h 2338113"/>
              <a:gd name="connsiteX21" fmla="*/ 830192 w 1336142"/>
              <a:gd name="connsiteY21" fmla="*/ 657465 h 2338113"/>
              <a:gd name="connsiteX22" fmla="*/ 509373 w 1336142"/>
              <a:gd name="connsiteY22" fmla="*/ 838628 h 2338113"/>
              <a:gd name="connsiteX23" fmla="*/ 507477 w 1336142"/>
              <a:gd name="connsiteY23" fmla="*/ 804866 h 2338113"/>
              <a:gd name="connsiteX24" fmla="*/ 714666 w 1336142"/>
              <a:gd name="connsiteY24" fmla="*/ 443040 h 2338113"/>
              <a:gd name="connsiteX25" fmla="*/ 697465 w 1336142"/>
              <a:gd name="connsiteY25" fmla="*/ 0 h 2338113"/>
              <a:gd name="connsiteX26" fmla="*/ 520446 w 1336142"/>
              <a:gd name="connsiteY26" fmla="*/ 94323 h 2338113"/>
              <a:gd name="connsiteX0" fmla="*/ 520446 w 1336142"/>
              <a:gd name="connsiteY0" fmla="*/ 94323 h 2338113"/>
              <a:gd name="connsiteX1" fmla="*/ 88749 w 1336142"/>
              <a:gd name="connsiteY1" fmla="*/ 786740 h 2338113"/>
              <a:gd name="connsiteX2" fmla="*/ 7250 w 1336142"/>
              <a:gd name="connsiteY2" fmla="*/ 1468346 h 2338113"/>
              <a:gd name="connsiteX3" fmla="*/ 201891 w 1336142"/>
              <a:gd name="connsiteY3" fmla="*/ 2338113 h 2338113"/>
              <a:gd name="connsiteX4" fmla="*/ 405470 w 1336142"/>
              <a:gd name="connsiteY4" fmla="*/ 2163059 h 2338113"/>
              <a:gd name="connsiteX5" fmla="*/ 345788 w 1336142"/>
              <a:gd name="connsiteY5" fmla="*/ 1898078 h 2338113"/>
              <a:gd name="connsiteX6" fmla="*/ 311708 w 1336142"/>
              <a:gd name="connsiteY6" fmla="*/ 1568302 h 2338113"/>
              <a:gd name="connsiteX7" fmla="*/ 334484 w 1336142"/>
              <a:gd name="connsiteY7" fmla="*/ 1527933 h 2338113"/>
              <a:gd name="connsiteX8" fmla="*/ 531229 w 1336142"/>
              <a:gd name="connsiteY8" fmla="*/ 1634907 h 2338113"/>
              <a:gd name="connsiteX9" fmla="*/ 846203 w 1336142"/>
              <a:gd name="connsiteY9" fmla="*/ 1690542 h 2338113"/>
              <a:gd name="connsiteX10" fmla="*/ 988337 w 1336142"/>
              <a:gd name="connsiteY10" fmla="*/ 1661861 h 2338113"/>
              <a:gd name="connsiteX11" fmla="*/ 1336142 w 1336142"/>
              <a:gd name="connsiteY11" fmla="*/ 1362790 h 2338113"/>
              <a:gd name="connsiteX12" fmla="*/ 1315717 w 1336142"/>
              <a:gd name="connsiteY12" fmla="*/ 1355725 h 2338113"/>
              <a:gd name="connsiteX13" fmla="*/ 1064652 w 1336142"/>
              <a:gd name="connsiteY13" fmla="*/ 1302459 h 2338113"/>
              <a:gd name="connsiteX14" fmla="*/ 535183 w 1336142"/>
              <a:gd name="connsiteY14" fmla="*/ 1302459 h 2338113"/>
              <a:gd name="connsiteX15" fmla="*/ 473876 w 1336142"/>
              <a:gd name="connsiteY15" fmla="*/ 1302459 h 2338113"/>
              <a:gd name="connsiteX16" fmla="*/ 784468 w 1336142"/>
              <a:gd name="connsiteY16" fmla="*/ 1145645 h 2338113"/>
              <a:gd name="connsiteX17" fmla="*/ 999668 w 1336142"/>
              <a:gd name="connsiteY17" fmla="*/ 963724 h 2338113"/>
              <a:gd name="connsiteX18" fmla="*/ 1169143 w 1336142"/>
              <a:gd name="connsiteY18" fmla="*/ 738997 h 2338113"/>
              <a:gd name="connsiteX19" fmla="*/ 1207445 w 1336142"/>
              <a:gd name="connsiteY19" fmla="*/ 571589 h 2338113"/>
              <a:gd name="connsiteX20" fmla="*/ 830192 w 1336142"/>
              <a:gd name="connsiteY20" fmla="*/ 657465 h 2338113"/>
              <a:gd name="connsiteX21" fmla="*/ 509373 w 1336142"/>
              <a:gd name="connsiteY21" fmla="*/ 838628 h 2338113"/>
              <a:gd name="connsiteX22" fmla="*/ 507477 w 1336142"/>
              <a:gd name="connsiteY22" fmla="*/ 804866 h 2338113"/>
              <a:gd name="connsiteX23" fmla="*/ 714666 w 1336142"/>
              <a:gd name="connsiteY23" fmla="*/ 443040 h 2338113"/>
              <a:gd name="connsiteX24" fmla="*/ 697465 w 1336142"/>
              <a:gd name="connsiteY24" fmla="*/ 0 h 2338113"/>
              <a:gd name="connsiteX25" fmla="*/ 520446 w 1336142"/>
              <a:gd name="connsiteY25" fmla="*/ 94323 h 2338113"/>
              <a:gd name="connsiteX0" fmla="*/ 520446 w 1336142"/>
              <a:gd name="connsiteY0" fmla="*/ 94323 h 2338113"/>
              <a:gd name="connsiteX1" fmla="*/ 88749 w 1336142"/>
              <a:gd name="connsiteY1" fmla="*/ 786740 h 2338113"/>
              <a:gd name="connsiteX2" fmla="*/ 7250 w 1336142"/>
              <a:gd name="connsiteY2" fmla="*/ 1468346 h 2338113"/>
              <a:gd name="connsiteX3" fmla="*/ 201891 w 1336142"/>
              <a:gd name="connsiteY3" fmla="*/ 2338113 h 2338113"/>
              <a:gd name="connsiteX4" fmla="*/ 405470 w 1336142"/>
              <a:gd name="connsiteY4" fmla="*/ 2163059 h 2338113"/>
              <a:gd name="connsiteX5" fmla="*/ 345788 w 1336142"/>
              <a:gd name="connsiteY5" fmla="*/ 1898078 h 2338113"/>
              <a:gd name="connsiteX6" fmla="*/ 311708 w 1336142"/>
              <a:gd name="connsiteY6" fmla="*/ 1568302 h 2338113"/>
              <a:gd name="connsiteX7" fmla="*/ 334484 w 1336142"/>
              <a:gd name="connsiteY7" fmla="*/ 1527933 h 2338113"/>
              <a:gd name="connsiteX8" fmla="*/ 531229 w 1336142"/>
              <a:gd name="connsiteY8" fmla="*/ 1634907 h 2338113"/>
              <a:gd name="connsiteX9" fmla="*/ 846203 w 1336142"/>
              <a:gd name="connsiteY9" fmla="*/ 1690542 h 2338113"/>
              <a:gd name="connsiteX10" fmla="*/ 988337 w 1336142"/>
              <a:gd name="connsiteY10" fmla="*/ 1661861 h 2338113"/>
              <a:gd name="connsiteX11" fmla="*/ 1336142 w 1336142"/>
              <a:gd name="connsiteY11" fmla="*/ 1362790 h 2338113"/>
              <a:gd name="connsiteX12" fmla="*/ 1315717 w 1336142"/>
              <a:gd name="connsiteY12" fmla="*/ 1355725 h 2338113"/>
              <a:gd name="connsiteX13" fmla="*/ 1064652 w 1336142"/>
              <a:gd name="connsiteY13" fmla="*/ 1302459 h 2338113"/>
              <a:gd name="connsiteX14" fmla="*/ 535183 w 1336142"/>
              <a:gd name="connsiteY14" fmla="*/ 1302459 h 2338113"/>
              <a:gd name="connsiteX15" fmla="*/ 473876 w 1336142"/>
              <a:gd name="connsiteY15" fmla="*/ 1302459 h 2338113"/>
              <a:gd name="connsiteX16" fmla="*/ 784468 w 1336142"/>
              <a:gd name="connsiteY16" fmla="*/ 1145645 h 2338113"/>
              <a:gd name="connsiteX17" fmla="*/ 999668 w 1336142"/>
              <a:gd name="connsiteY17" fmla="*/ 963724 h 2338113"/>
              <a:gd name="connsiteX18" fmla="*/ 1169143 w 1336142"/>
              <a:gd name="connsiteY18" fmla="*/ 738997 h 2338113"/>
              <a:gd name="connsiteX19" fmla="*/ 1207445 w 1336142"/>
              <a:gd name="connsiteY19" fmla="*/ 571589 h 2338113"/>
              <a:gd name="connsiteX20" fmla="*/ 830192 w 1336142"/>
              <a:gd name="connsiteY20" fmla="*/ 657465 h 2338113"/>
              <a:gd name="connsiteX21" fmla="*/ 509373 w 1336142"/>
              <a:gd name="connsiteY21" fmla="*/ 838628 h 2338113"/>
              <a:gd name="connsiteX22" fmla="*/ 507477 w 1336142"/>
              <a:gd name="connsiteY22" fmla="*/ 804866 h 2338113"/>
              <a:gd name="connsiteX23" fmla="*/ 714666 w 1336142"/>
              <a:gd name="connsiteY23" fmla="*/ 443040 h 2338113"/>
              <a:gd name="connsiteX24" fmla="*/ 697465 w 1336142"/>
              <a:gd name="connsiteY24" fmla="*/ 0 h 2338113"/>
              <a:gd name="connsiteX25" fmla="*/ 520446 w 1336142"/>
              <a:gd name="connsiteY25" fmla="*/ 94323 h 233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36142" h="2338113">
                <a:moveTo>
                  <a:pt x="520446" y="94323"/>
                </a:moveTo>
                <a:cubicBezTo>
                  <a:pt x="252303" y="380924"/>
                  <a:pt x="174282" y="557736"/>
                  <a:pt x="88749" y="786740"/>
                </a:cubicBezTo>
                <a:cubicBezTo>
                  <a:pt x="3216" y="1015744"/>
                  <a:pt x="-11607" y="1209784"/>
                  <a:pt x="7250" y="1468346"/>
                </a:cubicBezTo>
                <a:cubicBezTo>
                  <a:pt x="26107" y="1726908"/>
                  <a:pt x="135521" y="2222328"/>
                  <a:pt x="201891" y="2338113"/>
                </a:cubicBezTo>
                <a:lnTo>
                  <a:pt x="405470" y="2163059"/>
                </a:lnTo>
                <a:lnTo>
                  <a:pt x="345788" y="1898078"/>
                </a:lnTo>
                <a:cubicBezTo>
                  <a:pt x="326191" y="1783544"/>
                  <a:pt x="313592" y="1629992"/>
                  <a:pt x="311708" y="1568302"/>
                </a:cubicBezTo>
                <a:cubicBezTo>
                  <a:pt x="309824" y="1506612"/>
                  <a:pt x="303091" y="1505146"/>
                  <a:pt x="334484" y="1527933"/>
                </a:cubicBezTo>
                <a:cubicBezTo>
                  <a:pt x="365877" y="1550721"/>
                  <a:pt x="445943" y="1607806"/>
                  <a:pt x="531229" y="1634907"/>
                </a:cubicBezTo>
                <a:cubicBezTo>
                  <a:pt x="616515" y="1662008"/>
                  <a:pt x="770018" y="1686050"/>
                  <a:pt x="846203" y="1690542"/>
                </a:cubicBezTo>
                <a:cubicBezTo>
                  <a:pt x="922388" y="1695034"/>
                  <a:pt x="936790" y="1680880"/>
                  <a:pt x="988337" y="1661861"/>
                </a:cubicBezTo>
                <a:lnTo>
                  <a:pt x="1336142" y="1362790"/>
                </a:lnTo>
                <a:lnTo>
                  <a:pt x="1315717" y="1355725"/>
                </a:lnTo>
                <a:cubicBezTo>
                  <a:pt x="1253105" y="1334989"/>
                  <a:pt x="1169153" y="1311515"/>
                  <a:pt x="1064652" y="1302459"/>
                </a:cubicBezTo>
                <a:cubicBezTo>
                  <a:pt x="925317" y="1290383"/>
                  <a:pt x="633645" y="1302459"/>
                  <a:pt x="535183" y="1302459"/>
                </a:cubicBezTo>
                <a:cubicBezTo>
                  <a:pt x="535183" y="1302459"/>
                  <a:pt x="432328" y="1328594"/>
                  <a:pt x="473876" y="1302459"/>
                </a:cubicBezTo>
                <a:cubicBezTo>
                  <a:pt x="515423" y="1276324"/>
                  <a:pt x="696836" y="1202101"/>
                  <a:pt x="784468" y="1145645"/>
                </a:cubicBezTo>
                <a:cubicBezTo>
                  <a:pt x="872100" y="1089189"/>
                  <a:pt x="935555" y="1031499"/>
                  <a:pt x="999668" y="963724"/>
                </a:cubicBezTo>
                <a:cubicBezTo>
                  <a:pt x="1063781" y="895949"/>
                  <a:pt x="1134514" y="804352"/>
                  <a:pt x="1169143" y="738997"/>
                </a:cubicBezTo>
                <a:cubicBezTo>
                  <a:pt x="1203773" y="673641"/>
                  <a:pt x="1241862" y="574789"/>
                  <a:pt x="1207445" y="571589"/>
                </a:cubicBezTo>
                <a:cubicBezTo>
                  <a:pt x="1173028" y="568390"/>
                  <a:pt x="946537" y="612959"/>
                  <a:pt x="830192" y="657465"/>
                </a:cubicBezTo>
                <a:cubicBezTo>
                  <a:pt x="713846" y="701972"/>
                  <a:pt x="563159" y="814061"/>
                  <a:pt x="509373" y="838628"/>
                </a:cubicBezTo>
                <a:cubicBezTo>
                  <a:pt x="455588" y="863195"/>
                  <a:pt x="473261" y="870798"/>
                  <a:pt x="507477" y="804866"/>
                </a:cubicBezTo>
                <a:cubicBezTo>
                  <a:pt x="541693" y="738935"/>
                  <a:pt x="680651" y="547209"/>
                  <a:pt x="714666" y="443040"/>
                </a:cubicBezTo>
                <a:cubicBezTo>
                  <a:pt x="765537" y="287250"/>
                  <a:pt x="747000" y="159047"/>
                  <a:pt x="697465" y="0"/>
                </a:cubicBezTo>
                <a:cubicBezTo>
                  <a:pt x="675203" y="2802"/>
                  <a:pt x="576512" y="50551"/>
                  <a:pt x="520446" y="94323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03" name="Freeform: Shape 3102">
            <a:extLst>
              <a:ext uri="{FF2B5EF4-FFF2-40B4-BE49-F238E27FC236}">
                <a16:creationId xmlns:a16="http://schemas.microsoft.com/office/drawing/2014/main" id="{5E715880-0810-8A03-C2BC-DB53142FA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358500" flipV="1">
            <a:off x="1337507" y="5439006"/>
            <a:ext cx="1083953" cy="1896806"/>
          </a:xfrm>
          <a:custGeom>
            <a:avLst/>
            <a:gdLst>
              <a:gd name="connsiteX0" fmla="*/ 429670 w 1245366"/>
              <a:gd name="connsiteY0" fmla="*/ 94323 h 2338113"/>
              <a:gd name="connsiteX1" fmla="*/ 210325 w 1245366"/>
              <a:gd name="connsiteY1" fmla="*/ 366133 h 2338113"/>
              <a:gd name="connsiteX2" fmla="*/ 78185 w 1245366"/>
              <a:gd name="connsiteY2" fmla="*/ 727483 h 2338113"/>
              <a:gd name="connsiteX3" fmla="*/ 349 w 1245366"/>
              <a:gd name="connsiteY3" fmla="*/ 1325781 h 2338113"/>
              <a:gd name="connsiteX4" fmla="*/ 55138 w 1245366"/>
              <a:gd name="connsiteY4" fmla="*/ 2112766 h 2338113"/>
              <a:gd name="connsiteX5" fmla="*/ 84088 w 1245366"/>
              <a:gd name="connsiteY5" fmla="*/ 2251624 h 2338113"/>
              <a:gd name="connsiteX6" fmla="*/ 111115 w 1245366"/>
              <a:gd name="connsiteY6" fmla="*/ 2338113 h 2338113"/>
              <a:gd name="connsiteX7" fmla="*/ 314694 w 1245366"/>
              <a:gd name="connsiteY7" fmla="*/ 2163059 h 2338113"/>
              <a:gd name="connsiteX8" fmla="*/ 291933 w 1245366"/>
              <a:gd name="connsiteY8" fmla="*/ 2074720 h 2338113"/>
              <a:gd name="connsiteX9" fmla="*/ 255012 w 1245366"/>
              <a:gd name="connsiteY9" fmla="*/ 1898078 h 2338113"/>
              <a:gd name="connsiteX10" fmla="*/ 220932 w 1245366"/>
              <a:gd name="connsiteY10" fmla="*/ 1568302 h 2338113"/>
              <a:gd name="connsiteX11" fmla="*/ 243708 w 1245366"/>
              <a:gd name="connsiteY11" fmla="*/ 1527933 h 2338113"/>
              <a:gd name="connsiteX12" fmla="*/ 440453 w 1245366"/>
              <a:gd name="connsiteY12" fmla="*/ 1634907 h 2338113"/>
              <a:gd name="connsiteX13" fmla="*/ 755427 w 1245366"/>
              <a:gd name="connsiteY13" fmla="*/ 1690542 h 2338113"/>
              <a:gd name="connsiteX14" fmla="*/ 858064 w 1245366"/>
              <a:gd name="connsiteY14" fmla="*/ 1672755 h 2338113"/>
              <a:gd name="connsiteX15" fmla="*/ 897561 w 1245366"/>
              <a:gd name="connsiteY15" fmla="*/ 1661861 h 2338113"/>
              <a:gd name="connsiteX16" fmla="*/ 1245366 w 1245366"/>
              <a:gd name="connsiteY16" fmla="*/ 1362790 h 2338113"/>
              <a:gd name="connsiteX17" fmla="*/ 1224941 w 1245366"/>
              <a:gd name="connsiteY17" fmla="*/ 1355725 h 2338113"/>
              <a:gd name="connsiteX18" fmla="*/ 973876 w 1245366"/>
              <a:gd name="connsiteY18" fmla="*/ 1302459 h 2338113"/>
              <a:gd name="connsiteX19" fmla="*/ 444407 w 1245366"/>
              <a:gd name="connsiteY19" fmla="*/ 1302459 h 2338113"/>
              <a:gd name="connsiteX20" fmla="*/ 383100 w 1245366"/>
              <a:gd name="connsiteY20" fmla="*/ 1302459 h 2338113"/>
              <a:gd name="connsiteX21" fmla="*/ 693692 w 1245366"/>
              <a:gd name="connsiteY21" fmla="*/ 1145645 h 2338113"/>
              <a:gd name="connsiteX22" fmla="*/ 908892 w 1245366"/>
              <a:gd name="connsiteY22" fmla="*/ 963724 h 2338113"/>
              <a:gd name="connsiteX23" fmla="*/ 1078367 w 1245366"/>
              <a:gd name="connsiteY23" fmla="*/ 738997 h 2338113"/>
              <a:gd name="connsiteX24" fmla="*/ 1116669 w 1245366"/>
              <a:gd name="connsiteY24" fmla="*/ 571589 h 2338113"/>
              <a:gd name="connsiteX25" fmla="*/ 739416 w 1245366"/>
              <a:gd name="connsiteY25" fmla="*/ 657465 h 2338113"/>
              <a:gd name="connsiteX26" fmla="*/ 418597 w 1245366"/>
              <a:gd name="connsiteY26" fmla="*/ 838628 h 2338113"/>
              <a:gd name="connsiteX27" fmla="*/ 416701 w 1245366"/>
              <a:gd name="connsiteY27" fmla="*/ 804866 h 2338113"/>
              <a:gd name="connsiteX28" fmla="*/ 623890 w 1245366"/>
              <a:gd name="connsiteY28" fmla="*/ 443040 h 2338113"/>
              <a:gd name="connsiteX29" fmla="*/ 606689 w 1245366"/>
              <a:gd name="connsiteY29" fmla="*/ 0 h 2338113"/>
              <a:gd name="connsiteX30" fmla="*/ 429670 w 1245366"/>
              <a:gd name="connsiteY30" fmla="*/ 94323 h 2338113"/>
              <a:gd name="connsiteX0" fmla="*/ 481361 w 1297057"/>
              <a:gd name="connsiteY0" fmla="*/ 94323 h 2338113"/>
              <a:gd name="connsiteX1" fmla="*/ 262016 w 1297057"/>
              <a:gd name="connsiteY1" fmla="*/ 366133 h 2338113"/>
              <a:gd name="connsiteX2" fmla="*/ 129876 w 1297057"/>
              <a:gd name="connsiteY2" fmla="*/ 727483 h 2338113"/>
              <a:gd name="connsiteX3" fmla="*/ 122 w 1297057"/>
              <a:gd name="connsiteY3" fmla="*/ 1338848 h 2338113"/>
              <a:gd name="connsiteX4" fmla="*/ 106829 w 1297057"/>
              <a:gd name="connsiteY4" fmla="*/ 2112766 h 2338113"/>
              <a:gd name="connsiteX5" fmla="*/ 135779 w 1297057"/>
              <a:gd name="connsiteY5" fmla="*/ 2251624 h 2338113"/>
              <a:gd name="connsiteX6" fmla="*/ 162806 w 1297057"/>
              <a:gd name="connsiteY6" fmla="*/ 2338113 h 2338113"/>
              <a:gd name="connsiteX7" fmla="*/ 366385 w 1297057"/>
              <a:gd name="connsiteY7" fmla="*/ 2163059 h 2338113"/>
              <a:gd name="connsiteX8" fmla="*/ 343624 w 1297057"/>
              <a:gd name="connsiteY8" fmla="*/ 2074720 h 2338113"/>
              <a:gd name="connsiteX9" fmla="*/ 306703 w 1297057"/>
              <a:gd name="connsiteY9" fmla="*/ 1898078 h 2338113"/>
              <a:gd name="connsiteX10" fmla="*/ 272623 w 1297057"/>
              <a:gd name="connsiteY10" fmla="*/ 1568302 h 2338113"/>
              <a:gd name="connsiteX11" fmla="*/ 295399 w 1297057"/>
              <a:gd name="connsiteY11" fmla="*/ 1527933 h 2338113"/>
              <a:gd name="connsiteX12" fmla="*/ 492144 w 1297057"/>
              <a:gd name="connsiteY12" fmla="*/ 1634907 h 2338113"/>
              <a:gd name="connsiteX13" fmla="*/ 807118 w 1297057"/>
              <a:gd name="connsiteY13" fmla="*/ 1690542 h 2338113"/>
              <a:gd name="connsiteX14" fmla="*/ 909755 w 1297057"/>
              <a:gd name="connsiteY14" fmla="*/ 1672755 h 2338113"/>
              <a:gd name="connsiteX15" fmla="*/ 949252 w 1297057"/>
              <a:gd name="connsiteY15" fmla="*/ 1661861 h 2338113"/>
              <a:gd name="connsiteX16" fmla="*/ 1297057 w 1297057"/>
              <a:gd name="connsiteY16" fmla="*/ 1362790 h 2338113"/>
              <a:gd name="connsiteX17" fmla="*/ 1276632 w 1297057"/>
              <a:gd name="connsiteY17" fmla="*/ 1355725 h 2338113"/>
              <a:gd name="connsiteX18" fmla="*/ 1025567 w 1297057"/>
              <a:gd name="connsiteY18" fmla="*/ 1302459 h 2338113"/>
              <a:gd name="connsiteX19" fmla="*/ 496098 w 1297057"/>
              <a:gd name="connsiteY19" fmla="*/ 1302459 h 2338113"/>
              <a:gd name="connsiteX20" fmla="*/ 434791 w 1297057"/>
              <a:gd name="connsiteY20" fmla="*/ 1302459 h 2338113"/>
              <a:gd name="connsiteX21" fmla="*/ 745383 w 1297057"/>
              <a:gd name="connsiteY21" fmla="*/ 1145645 h 2338113"/>
              <a:gd name="connsiteX22" fmla="*/ 960583 w 1297057"/>
              <a:gd name="connsiteY22" fmla="*/ 963724 h 2338113"/>
              <a:gd name="connsiteX23" fmla="*/ 1130058 w 1297057"/>
              <a:gd name="connsiteY23" fmla="*/ 738997 h 2338113"/>
              <a:gd name="connsiteX24" fmla="*/ 1168360 w 1297057"/>
              <a:gd name="connsiteY24" fmla="*/ 571589 h 2338113"/>
              <a:gd name="connsiteX25" fmla="*/ 791107 w 1297057"/>
              <a:gd name="connsiteY25" fmla="*/ 657465 h 2338113"/>
              <a:gd name="connsiteX26" fmla="*/ 470288 w 1297057"/>
              <a:gd name="connsiteY26" fmla="*/ 838628 h 2338113"/>
              <a:gd name="connsiteX27" fmla="*/ 468392 w 1297057"/>
              <a:gd name="connsiteY27" fmla="*/ 804866 h 2338113"/>
              <a:gd name="connsiteX28" fmla="*/ 675581 w 1297057"/>
              <a:gd name="connsiteY28" fmla="*/ 443040 h 2338113"/>
              <a:gd name="connsiteX29" fmla="*/ 658380 w 1297057"/>
              <a:gd name="connsiteY29" fmla="*/ 0 h 2338113"/>
              <a:gd name="connsiteX30" fmla="*/ 481361 w 1297057"/>
              <a:gd name="connsiteY30" fmla="*/ 94323 h 2338113"/>
              <a:gd name="connsiteX0" fmla="*/ 481248 w 1296944"/>
              <a:gd name="connsiteY0" fmla="*/ 94323 h 2338113"/>
              <a:gd name="connsiteX1" fmla="*/ 261903 w 1296944"/>
              <a:gd name="connsiteY1" fmla="*/ 366133 h 2338113"/>
              <a:gd name="connsiteX2" fmla="*/ 129763 w 1296944"/>
              <a:gd name="connsiteY2" fmla="*/ 727483 h 2338113"/>
              <a:gd name="connsiteX3" fmla="*/ 9 w 1296944"/>
              <a:gd name="connsiteY3" fmla="*/ 1338848 h 2338113"/>
              <a:gd name="connsiteX4" fmla="*/ 135666 w 1296944"/>
              <a:gd name="connsiteY4" fmla="*/ 2251624 h 2338113"/>
              <a:gd name="connsiteX5" fmla="*/ 162693 w 1296944"/>
              <a:gd name="connsiteY5" fmla="*/ 2338113 h 2338113"/>
              <a:gd name="connsiteX6" fmla="*/ 366272 w 1296944"/>
              <a:gd name="connsiteY6" fmla="*/ 2163059 h 2338113"/>
              <a:gd name="connsiteX7" fmla="*/ 343511 w 1296944"/>
              <a:gd name="connsiteY7" fmla="*/ 2074720 h 2338113"/>
              <a:gd name="connsiteX8" fmla="*/ 306590 w 1296944"/>
              <a:gd name="connsiteY8" fmla="*/ 1898078 h 2338113"/>
              <a:gd name="connsiteX9" fmla="*/ 272510 w 1296944"/>
              <a:gd name="connsiteY9" fmla="*/ 1568302 h 2338113"/>
              <a:gd name="connsiteX10" fmla="*/ 295286 w 1296944"/>
              <a:gd name="connsiteY10" fmla="*/ 1527933 h 2338113"/>
              <a:gd name="connsiteX11" fmla="*/ 492031 w 1296944"/>
              <a:gd name="connsiteY11" fmla="*/ 1634907 h 2338113"/>
              <a:gd name="connsiteX12" fmla="*/ 807005 w 1296944"/>
              <a:gd name="connsiteY12" fmla="*/ 1690542 h 2338113"/>
              <a:gd name="connsiteX13" fmla="*/ 909642 w 1296944"/>
              <a:gd name="connsiteY13" fmla="*/ 1672755 h 2338113"/>
              <a:gd name="connsiteX14" fmla="*/ 949139 w 1296944"/>
              <a:gd name="connsiteY14" fmla="*/ 1661861 h 2338113"/>
              <a:gd name="connsiteX15" fmla="*/ 1296944 w 1296944"/>
              <a:gd name="connsiteY15" fmla="*/ 1362790 h 2338113"/>
              <a:gd name="connsiteX16" fmla="*/ 1276519 w 1296944"/>
              <a:gd name="connsiteY16" fmla="*/ 1355725 h 2338113"/>
              <a:gd name="connsiteX17" fmla="*/ 1025454 w 1296944"/>
              <a:gd name="connsiteY17" fmla="*/ 1302459 h 2338113"/>
              <a:gd name="connsiteX18" fmla="*/ 495985 w 1296944"/>
              <a:gd name="connsiteY18" fmla="*/ 1302459 h 2338113"/>
              <a:gd name="connsiteX19" fmla="*/ 434678 w 1296944"/>
              <a:gd name="connsiteY19" fmla="*/ 1302459 h 2338113"/>
              <a:gd name="connsiteX20" fmla="*/ 745270 w 1296944"/>
              <a:gd name="connsiteY20" fmla="*/ 1145645 h 2338113"/>
              <a:gd name="connsiteX21" fmla="*/ 960470 w 1296944"/>
              <a:gd name="connsiteY21" fmla="*/ 963724 h 2338113"/>
              <a:gd name="connsiteX22" fmla="*/ 1129945 w 1296944"/>
              <a:gd name="connsiteY22" fmla="*/ 738997 h 2338113"/>
              <a:gd name="connsiteX23" fmla="*/ 1168247 w 1296944"/>
              <a:gd name="connsiteY23" fmla="*/ 571589 h 2338113"/>
              <a:gd name="connsiteX24" fmla="*/ 790994 w 1296944"/>
              <a:gd name="connsiteY24" fmla="*/ 657465 h 2338113"/>
              <a:gd name="connsiteX25" fmla="*/ 470175 w 1296944"/>
              <a:gd name="connsiteY25" fmla="*/ 838628 h 2338113"/>
              <a:gd name="connsiteX26" fmla="*/ 468279 w 1296944"/>
              <a:gd name="connsiteY26" fmla="*/ 804866 h 2338113"/>
              <a:gd name="connsiteX27" fmla="*/ 675468 w 1296944"/>
              <a:gd name="connsiteY27" fmla="*/ 443040 h 2338113"/>
              <a:gd name="connsiteX28" fmla="*/ 658267 w 1296944"/>
              <a:gd name="connsiteY28" fmla="*/ 0 h 2338113"/>
              <a:gd name="connsiteX29" fmla="*/ 481248 w 1296944"/>
              <a:gd name="connsiteY29" fmla="*/ 94323 h 2338113"/>
              <a:gd name="connsiteX0" fmla="*/ 482606 w 1298302"/>
              <a:gd name="connsiteY0" fmla="*/ 94323 h 2338113"/>
              <a:gd name="connsiteX1" fmla="*/ 263261 w 1298302"/>
              <a:gd name="connsiteY1" fmla="*/ 366133 h 2338113"/>
              <a:gd name="connsiteX2" fmla="*/ 78839 w 1298302"/>
              <a:gd name="connsiteY2" fmla="*/ 762724 h 2338113"/>
              <a:gd name="connsiteX3" fmla="*/ 1367 w 1298302"/>
              <a:gd name="connsiteY3" fmla="*/ 1338848 h 2338113"/>
              <a:gd name="connsiteX4" fmla="*/ 137024 w 1298302"/>
              <a:gd name="connsiteY4" fmla="*/ 2251624 h 2338113"/>
              <a:gd name="connsiteX5" fmla="*/ 164051 w 1298302"/>
              <a:gd name="connsiteY5" fmla="*/ 2338113 h 2338113"/>
              <a:gd name="connsiteX6" fmla="*/ 367630 w 1298302"/>
              <a:gd name="connsiteY6" fmla="*/ 2163059 h 2338113"/>
              <a:gd name="connsiteX7" fmla="*/ 344869 w 1298302"/>
              <a:gd name="connsiteY7" fmla="*/ 2074720 h 2338113"/>
              <a:gd name="connsiteX8" fmla="*/ 307948 w 1298302"/>
              <a:gd name="connsiteY8" fmla="*/ 1898078 h 2338113"/>
              <a:gd name="connsiteX9" fmla="*/ 273868 w 1298302"/>
              <a:gd name="connsiteY9" fmla="*/ 1568302 h 2338113"/>
              <a:gd name="connsiteX10" fmla="*/ 296644 w 1298302"/>
              <a:gd name="connsiteY10" fmla="*/ 1527933 h 2338113"/>
              <a:gd name="connsiteX11" fmla="*/ 493389 w 1298302"/>
              <a:gd name="connsiteY11" fmla="*/ 1634907 h 2338113"/>
              <a:gd name="connsiteX12" fmla="*/ 808363 w 1298302"/>
              <a:gd name="connsiteY12" fmla="*/ 1690542 h 2338113"/>
              <a:gd name="connsiteX13" fmla="*/ 911000 w 1298302"/>
              <a:gd name="connsiteY13" fmla="*/ 1672755 h 2338113"/>
              <a:gd name="connsiteX14" fmla="*/ 950497 w 1298302"/>
              <a:gd name="connsiteY14" fmla="*/ 1661861 h 2338113"/>
              <a:gd name="connsiteX15" fmla="*/ 1298302 w 1298302"/>
              <a:gd name="connsiteY15" fmla="*/ 1362790 h 2338113"/>
              <a:gd name="connsiteX16" fmla="*/ 1277877 w 1298302"/>
              <a:gd name="connsiteY16" fmla="*/ 1355725 h 2338113"/>
              <a:gd name="connsiteX17" fmla="*/ 1026812 w 1298302"/>
              <a:gd name="connsiteY17" fmla="*/ 1302459 h 2338113"/>
              <a:gd name="connsiteX18" fmla="*/ 497343 w 1298302"/>
              <a:gd name="connsiteY18" fmla="*/ 1302459 h 2338113"/>
              <a:gd name="connsiteX19" fmla="*/ 436036 w 1298302"/>
              <a:gd name="connsiteY19" fmla="*/ 1302459 h 2338113"/>
              <a:gd name="connsiteX20" fmla="*/ 746628 w 1298302"/>
              <a:gd name="connsiteY20" fmla="*/ 1145645 h 2338113"/>
              <a:gd name="connsiteX21" fmla="*/ 961828 w 1298302"/>
              <a:gd name="connsiteY21" fmla="*/ 963724 h 2338113"/>
              <a:gd name="connsiteX22" fmla="*/ 1131303 w 1298302"/>
              <a:gd name="connsiteY22" fmla="*/ 738997 h 2338113"/>
              <a:gd name="connsiteX23" fmla="*/ 1169605 w 1298302"/>
              <a:gd name="connsiteY23" fmla="*/ 571589 h 2338113"/>
              <a:gd name="connsiteX24" fmla="*/ 792352 w 1298302"/>
              <a:gd name="connsiteY24" fmla="*/ 657465 h 2338113"/>
              <a:gd name="connsiteX25" fmla="*/ 471533 w 1298302"/>
              <a:gd name="connsiteY25" fmla="*/ 838628 h 2338113"/>
              <a:gd name="connsiteX26" fmla="*/ 469637 w 1298302"/>
              <a:gd name="connsiteY26" fmla="*/ 804866 h 2338113"/>
              <a:gd name="connsiteX27" fmla="*/ 676826 w 1298302"/>
              <a:gd name="connsiteY27" fmla="*/ 443040 h 2338113"/>
              <a:gd name="connsiteX28" fmla="*/ 659625 w 1298302"/>
              <a:gd name="connsiteY28" fmla="*/ 0 h 2338113"/>
              <a:gd name="connsiteX29" fmla="*/ 482606 w 1298302"/>
              <a:gd name="connsiteY29" fmla="*/ 94323 h 2338113"/>
              <a:gd name="connsiteX0" fmla="*/ 484621 w 1300317"/>
              <a:gd name="connsiteY0" fmla="*/ 94323 h 2338113"/>
              <a:gd name="connsiteX1" fmla="*/ 80854 w 1300317"/>
              <a:gd name="connsiteY1" fmla="*/ 762724 h 2338113"/>
              <a:gd name="connsiteX2" fmla="*/ 3382 w 1300317"/>
              <a:gd name="connsiteY2" fmla="*/ 1338848 h 2338113"/>
              <a:gd name="connsiteX3" fmla="*/ 139039 w 1300317"/>
              <a:gd name="connsiteY3" fmla="*/ 2251624 h 2338113"/>
              <a:gd name="connsiteX4" fmla="*/ 166066 w 1300317"/>
              <a:gd name="connsiteY4" fmla="*/ 2338113 h 2338113"/>
              <a:gd name="connsiteX5" fmla="*/ 369645 w 1300317"/>
              <a:gd name="connsiteY5" fmla="*/ 2163059 h 2338113"/>
              <a:gd name="connsiteX6" fmla="*/ 346884 w 1300317"/>
              <a:gd name="connsiteY6" fmla="*/ 2074720 h 2338113"/>
              <a:gd name="connsiteX7" fmla="*/ 309963 w 1300317"/>
              <a:gd name="connsiteY7" fmla="*/ 1898078 h 2338113"/>
              <a:gd name="connsiteX8" fmla="*/ 275883 w 1300317"/>
              <a:gd name="connsiteY8" fmla="*/ 1568302 h 2338113"/>
              <a:gd name="connsiteX9" fmla="*/ 298659 w 1300317"/>
              <a:gd name="connsiteY9" fmla="*/ 1527933 h 2338113"/>
              <a:gd name="connsiteX10" fmla="*/ 495404 w 1300317"/>
              <a:gd name="connsiteY10" fmla="*/ 1634907 h 2338113"/>
              <a:gd name="connsiteX11" fmla="*/ 810378 w 1300317"/>
              <a:gd name="connsiteY11" fmla="*/ 1690542 h 2338113"/>
              <a:gd name="connsiteX12" fmla="*/ 913015 w 1300317"/>
              <a:gd name="connsiteY12" fmla="*/ 1672755 h 2338113"/>
              <a:gd name="connsiteX13" fmla="*/ 952512 w 1300317"/>
              <a:gd name="connsiteY13" fmla="*/ 1661861 h 2338113"/>
              <a:gd name="connsiteX14" fmla="*/ 1300317 w 1300317"/>
              <a:gd name="connsiteY14" fmla="*/ 1362790 h 2338113"/>
              <a:gd name="connsiteX15" fmla="*/ 1279892 w 1300317"/>
              <a:gd name="connsiteY15" fmla="*/ 1355725 h 2338113"/>
              <a:gd name="connsiteX16" fmla="*/ 1028827 w 1300317"/>
              <a:gd name="connsiteY16" fmla="*/ 1302459 h 2338113"/>
              <a:gd name="connsiteX17" fmla="*/ 499358 w 1300317"/>
              <a:gd name="connsiteY17" fmla="*/ 1302459 h 2338113"/>
              <a:gd name="connsiteX18" fmla="*/ 438051 w 1300317"/>
              <a:gd name="connsiteY18" fmla="*/ 1302459 h 2338113"/>
              <a:gd name="connsiteX19" fmla="*/ 748643 w 1300317"/>
              <a:gd name="connsiteY19" fmla="*/ 1145645 h 2338113"/>
              <a:gd name="connsiteX20" fmla="*/ 963843 w 1300317"/>
              <a:gd name="connsiteY20" fmla="*/ 963724 h 2338113"/>
              <a:gd name="connsiteX21" fmla="*/ 1133318 w 1300317"/>
              <a:gd name="connsiteY21" fmla="*/ 738997 h 2338113"/>
              <a:gd name="connsiteX22" fmla="*/ 1171620 w 1300317"/>
              <a:gd name="connsiteY22" fmla="*/ 571589 h 2338113"/>
              <a:gd name="connsiteX23" fmla="*/ 794367 w 1300317"/>
              <a:gd name="connsiteY23" fmla="*/ 657465 h 2338113"/>
              <a:gd name="connsiteX24" fmla="*/ 473548 w 1300317"/>
              <a:gd name="connsiteY24" fmla="*/ 838628 h 2338113"/>
              <a:gd name="connsiteX25" fmla="*/ 471652 w 1300317"/>
              <a:gd name="connsiteY25" fmla="*/ 804866 h 2338113"/>
              <a:gd name="connsiteX26" fmla="*/ 678841 w 1300317"/>
              <a:gd name="connsiteY26" fmla="*/ 443040 h 2338113"/>
              <a:gd name="connsiteX27" fmla="*/ 661640 w 1300317"/>
              <a:gd name="connsiteY27" fmla="*/ 0 h 2338113"/>
              <a:gd name="connsiteX28" fmla="*/ 484621 w 1300317"/>
              <a:gd name="connsiteY28" fmla="*/ 94323 h 2338113"/>
              <a:gd name="connsiteX0" fmla="*/ 484621 w 1300317"/>
              <a:gd name="connsiteY0" fmla="*/ 94323 h 2338113"/>
              <a:gd name="connsiteX1" fmla="*/ 80854 w 1300317"/>
              <a:gd name="connsiteY1" fmla="*/ 762724 h 2338113"/>
              <a:gd name="connsiteX2" fmla="*/ 3382 w 1300317"/>
              <a:gd name="connsiteY2" fmla="*/ 1338848 h 2338113"/>
              <a:gd name="connsiteX3" fmla="*/ 139039 w 1300317"/>
              <a:gd name="connsiteY3" fmla="*/ 2251624 h 2338113"/>
              <a:gd name="connsiteX4" fmla="*/ 166066 w 1300317"/>
              <a:gd name="connsiteY4" fmla="*/ 2338113 h 2338113"/>
              <a:gd name="connsiteX5" fmla="*/ 369645 w 1300317"/>
              <a:gd name="connsiteY5" fmla="*/ 2163059 h 2338113"/>
              <a:gd name="connsiteX6" fmla="*/ 346884 w 1300317"/>
              <a:gd name="connsiteY6" fmla="*/ 2074720 h 2338113"/>
              <a:gd name="connsiteX7" fmla="*/ 309963 w 1300317"/>
              <a:gd name="connsiteY7" fmla="*/ 1898078 h 2338113"/>
              <a:gd name="connsiteX8" fmla="*/ 275883 w 1300317"/>
              <a:gd name="connsiteY8" fmla="*/ 1568302 h 2338113"/>
              <a:gd name="connsiteX9" fmla="*/ 298659 w 1300317"/>
              <a:gd name="connsiteY9" fmla="*/ 1527933 h 2338113"/>
              <a:gd name="connsiteX10" fmla="*/ 495404 w 1300317"/>
              <a:gd name="connsiteY10" fmla="*/ 1634907 h 2338113"/>
              <a:gd name="connsiteX11" fmla="*/ 810378 w 1300317"/>
              <a:gd name="connsiteY11" fmla="*/ 1690542 h 2338113"/>
              <a:gd name="connsiteX12" fmla="*/ 913015 w 1300317"/>
              <a:gd name="connsiteY12" fmla="*/ 1672755 h 2338113"/>
              <a:gd name="connsiteX13" fmla="*/ 952512 w 1300317"/>
              <a:gd name="connsiteY13" fmla="*/ 1661861 h 2338113"/>
              <a:gd name="connsiteX14" fmla="*/ 1300317 w 1300317"/>
              <a:gd name="connsiteY14" fmla="*/ 1362790 h 2338113"/>
              <a:gd name="connsiteX15" fmla="*/ 1279892 w 1300317"/>
              <a:gd name="connsiteY15" fmla="*/ 1355725 h 2338113"/>
              <a:gd name="connsiteX16" fmla="*/ 1028827 w 1300317"/>
              <a:gd name="connsiteY16" fmla="*/ 1302459 h 2338113"/>
              <a:gd name="connsiteX17" fmla="*/ 499358 w 1300317"/>
              <a:gd name="connsiteY17" fmla="*/ 1302459 h 2338113"/>
              <a:gd name="connsiteX18" fmla="*/ 438051 w 1300317"/>
              <a:gd name="connsiteY18" fmla="*/ 1302459 h 2338113"/>
              <a:gd name="connsiteX19" fmla="*/ 748643 w 1300317"/>
              <a:gd name="connsiteY19" fmla="*/ 1145645 h 2338113"/>
              <a:gd name="connsiteX20" fmla="*/ 963843 w 1300317"/>
              <a:gd name="connsiteY20" fmla="*/ 963724 h 2338113"/>
              <a:gd name="connsiteX21" fmla="*/ 1133318 w 1300317"/>
              <a:gd name="connsiteY21" fmla="*/ 738997 h 2338113"/>
              <a:gd name="connsiteX22" fmla="*/ 1171620 w 1300317"/>
              <a:gd name="connsiteY22" fmla="*/ 571589 h 2338113"/>
              <a:gd name="connsiteX23" fmla="*/ 794367 w 1300317"/>
              <a:gd name="connsiteY23" fmla="*/ 657465 h 2338113"/>
              <a:gd name="connsiteX24" fmla="*/ 473548 w 1300317"/>
              <a:gd name="connsiteY24" fmla="*/ 838628 h 2338113"/>
              <a:gd name="connsiteX25" fmla="*/ 471652 w 1300317"/>
              <a:gd name="connsiteY25" fmla="*/ 804866 h 2338113"/>
              <a:gd name="connsiteX26" fmla="*/ 678841 w 1300317"/>
              <a:gd name="connsiteY26" fmla="*/ 443040 h 2338113"/>
              <a:gd name="connsiteX27" fmla="*/ 661640 w 1300317"/>
              <a:gd name="connsiteY27" fmla="*/ 0 h 2338113"/>
              <a:gd name="connsiteX28" fmla="*/ 484621 w 1300317"/>
              <a:gd name="connsiteY28" fmla="*/ 94323 h 2338113"/>
              <a:gd name="connsiteX0" fmla="*/ 484621 w 1300317"/>
              <a:gd name="connsiteY0" fmla="*/ 94323 h 2338113"/>
              <a:gd name="connsiteX1" fmla="*/ 80854 w 1300317"/>
              <a:gd name="connsiteY1" fmla="*/ 762724 h 2338113"/>
              <a:gd name="connsiteX2" fmla="*/ 3382 w 1300317"/>
              <a:gd name="connsiteY2" fmla="*/ 1338848 h 2338113"/>
              <a:gd name="connsiteX3" fmla="*/ 139039 w 1300317"/>
              <a:gd name="connsiteY3" fmla="*/ 2251624 h 2338113"/>
              <a:gd name="connsiteX4" fmla="*/ 166066 w 1300317"/>
              <a:gd name="connsiteY4" fmla="*/ 2338113 h 2338113"/>
              <a:gd name="connsiteX5" fmla="*/ 369645 w 1300317"/>
              <a:gd name="connsiteY5" fmla="*/ 2163059 h 2338113"/>
              <a:gd name="connsiteX6" fmla="*/ 346884 w 1300317"/>
              <a:gd name="connsiteY6" fmla="*/ 2074720 h 2338113"/>
              <a:gd name="connsiteX7" fmla="*/ 309963 w 1300317"/>
              <a:gd name="connsiteY7" fmla="*/ 1898078 h 2338113"/>
              <a:gd name="connsiteX8" fmla="*/ 275883 w 1300317"/>
              <a:gd name="connsiteY8" fmla="*/ 1568302 h 2338113"/>
              <a:gd name="connsiteX9" fmla="*/ 298659 w 1300317"/>
              <a:gd name="connsiteY9" fmla="*/ 1527933 h 2338113"/>
              <a:gd name="connsiteX10" fmla="*/ 495404 w 1300317"/>
              <a:gd name="connsiteY10" fmla="*/ 1634907 h 2338113"/>
              <a:gd name="connsiteX11" fmla="*/ 810378 w 1300317"/>
              <a:gd name="connsiteY11" fmla="*/ 1690542 h 2338113"/>
              <a:gd name="connsiteX12" fmla="*/ 913015 w 1300317"/>
              <a:gd name="connsiteY12" fmla="*/ 1672755 h 2338113"/>
              <a:gd name="connsiteX13" fmla="*/ 952512 w 1300317"/>
              <a:gd name="connsiteY13" fmla="*/ 1661861 h 2338113"/>
              <a:gd name="connsiteX14" fmla="*/ 1300317 w 1300317"/>
              <a:gd name="connsiteY14" fmla="*/ 1362790 h 2338113"/>
              <a:gd name="connsiteX15" fmla="*/ 1279892 w 1300317"/>
              <a:gd name="connsiteY15" fmla="*/ 1355725 h 2338113"/>
              <a:gd name="connsiteX16" fmla="*/ 1028827 w 1300317"/>
              <a:gd name="connsiteY16" fmla="*/ 1302459 h 2338113"/>
              <a:gd name="connsiteX17" fmla="*/ 499358 w 1300317"/>
              <a:gd name="connsiteY17" fmla="*/ 1302459 h 2338113"/>
              <a:gd name="connsiteX18" fmla="*/ 438051 w 1300317"/>
              <a:gd name="connsiteY18" fmla="*/ 1302459 h 2338113"/>
              <a:gd name="connsiteX19" fmla="*/ 748643 w 1300317"/>
              <a:gd name="connsiteY19" fmla="*/ 1145645 h 2338113"/>
              <a:gd name="connsiteX20" fmla="*/ 963843 w 1300317"/>
              <a:gd name="connsiteY20" fmla="*/ 963724 h 2338113"/>
              <a:gd name="connsiteX21" fmla="*/ 1133318 w 1300317"/>
              <a:gd name="connsiteY21" fmla="*/ 738997 h 2338113"/>
              <a:gd name="connsiteX22" fmla="*/ 1171620 w 1300317"/>
              <a:gd name="connsiteY22" fmla="*/ 571589 h 2338113"/>
              <a:gd name="connsiteX23" fmla="*/ 794367 w 1300317"/>
              <a:gd name="connsiteY23" fmla="*/ 657465 h 2338113"/>
              <a:gd name="connsiteX24" fmla="*/ 473548 w 1300317"/>
              <a:gd name="connsiteY24" fmla="*/ 838628 h 2338113"/>
              <a:gd name="connsiteX25" fmla="*/ 471652 w 1300317"/>
              <a:gd name="connsiteY25" fmla="*/ 804866 h 2338113"/>
              <a:gd name="connsiteX26" fmla="*/ 678841 w 1300317"/>
              <a:gd name="connsiteY26" fmla="*/ 443040 h 2338113"/>
              <a:gd name="connsiteX27" fmla="*/ 661640 w 1300317"/>
              <a:gd name="connsiteY27" fmla="*/ 0 h 2338113"/>
              <a:gd name="connsiteX28" fmla="*/ 484621 w 1300317"/>
              <a:gd name="connsiteY28" fmla="*/ 94323 h 2338113"/>
              <a:gd name="connsiteX0" fmla="*/ 483934 w 1299630"/>
              <a:gd name="connsiteY0" fmla="*/ 94323 h 2338113"/>
              <a:gd name="connsiteX1" fmla="*/ 80167 w 1299630"/>
              <a:gd name="connsiteY1" fmla="*/ 762724 h 2338113"/>
              <a:gd name="connsiteX2" fmla="*/ 2695 w 1299630"/>
              <a:gd name="connsiteY2" fmla="*/ 1338848 h 2338113"/>
              <a:gd name="connsiteX3" fmla="*/ 138352 w 1299630"/>
              <a:gd name="connsiteY3" fmla="*/ 2251624 h 2338113"/>
              <a:gd name="connsiteX4" fmla="*/ 165379 w 1299630"/>
              <a:gd name="connsiteY4" fmla="*/ 2338113 h 2338113"/>
              <a:gd name="connsiteX5" fmla="*/ 368958 w 1299630"/>
              <a:gd name="connsiteY5" fmla="*/ 2163059 h 2338113"/>
              <a:gd name="connsiteX6" fmla="*/ 346197 w 1299630"/>
              <a:gd name="connsiteY6" fmla="*/ 2074720 h 2338113"/>
              <a:gd name="connsiteX7" fmla="*/ 309276 w 1299630"/>
              <a:gd name="connsiteY7" fmla="*/ 1898078 h 2338113"/>
              <a:gd name="connsiteX8" fmla="*/ 275196 w 1299630"/>
              <a:gd name="connsiteY8" fmla="*/ 1568302 h 2338113"/>
              <a:gd name="connsiteX9" fmla="*/ 297972 w 1299630"/>
              <a:gd name="connsiteY9" fmla="*/ 1527933 h 2338113"/>
              <a:gd name="connsiteX10" fmla="*/ 494717 w 1299630"/>
              <a:gd name="connsiteY10" fmla="*/ 1634907 h 2338113"/>
              <a:gd name="connsiteX11" fmla="*/ 809691 w 1299630"/>
              <a:gd name="connsiteY11" fmla="*/ 1690542 h 2338113"/>
              <a:gd name="connsiteX12" fmla="*/ 912328 w 1299630"/>
              <a:gd name="connsiteY12" fmla="*/ 1672755 h 2338113"/>
              <a:gd name="connsiteX13" fmla="*/ 951825 w 1299630"/>
              <a:gd name="connsiteY13" fmla="*/ 1661861 h 2338113"/>
              <a:gd name="connsiteX14" fmla="*/ 1299630 w 1299630"/>
              <a:gd name="connsiteY14" fmla="*/ 1362790 h 2338113"/>
              <a:gd name="connsiteX15" fmla="*/ 1279205 w 1299630"/>
              <a:gd name="connsiteY15" fmla="*/ 1355725 h 2338113"/>
              <a:gd name="connsiteX16" fmla="*/ 1028140 w 1299630"/>
              <a:gd name="connsiteY16" fmla="*/ 1302459 h 2338113"/>
              <a:gd name="connsiteX17" fmla="*/ 498671 w 1299630"/>
              <a:gd name="connsiteY17" fmla="*/ 1302459 h 2338113"/>
              <a:gd name="connsiteX18" fmla="*/ 437364 w 1299630"/>
              <a:gd name="connsiteY18" fmla="*/ 1302459 h 2338113"/>
              <a:gd name="connsiteX19" fmla="*/ 747956 w 1299630"/>
              <a:gd name="connsiteY19" fmla="*/ 1145645 h 2338113"/>
              <a:gd name="connsiteX20" fmla="*/ 963156 w 1299630"/>
              <a:gd name="connsiteY20" fmla="*/ 963724 h 2338113"/>
              <a:gd name="connsiteX21" fmla="*/ 1132631 w 1299630"/>
              <a:gd name="connsiteY21" fmla="*/ 738997 h 2338113"/>
              <a:gd name="connsiteX22" fmla="*/ 1170933 w 1299630"/>
              <a:gd name="connsiteY22" fmla="*/ 571589 h 2338113"/>
              <a:gd name="connsiteX23" fmla="*/ 793680 w 1299630"/>
              <a:gd name="connsiteY23" fmla="*/ 657465 h 2338113"/>
              <a:gd name="connsiteX24" fmla="*/ 472861 w 1299630"/>
              <a:gd name="connsiteY24" fmla="*/ 838628 h 2338113"/>
              <a:gd name="connsiteX25" fmla="*/ 470965 w 1299630"/>
              <a:gd name="connsiteY25" fmla="*/ 804866 h 2338113"/>
              <a:gd name="connsiteX26" fmla="*/ 678154 w 1299630"/>
              <a:gd name="connsiteY26" fmla="*/ 443040 h 2338113"/>
              <a:gd name="connsiteX27" fmla="*/ 660953 w 1299630"/>
              <a:gd name="connsiteY27" fmla="*/ 0 h 2338113"/>
              <a:gd name="connsiteX28" fmla="*/ 483934 w 1299630"/>
              <a:gd name="connsiteY28" fmla="*/ 94323 h 2338113"/>
              <a:gd name="connsiteX0" fmla="*/ 491064 w 1306760"/>
              <a:gd name="connsiteY0" fmla="*/ 94323 h 2338113"/>
              <a:gd name="connsiteX1" fmla="*/ 59367 w 1306760"/>
              <a:gd name="connsiteY1" fmla="*/ 786740 h 2338113"/>
              <a:gd name="connsiteX2" fmla="*/ 9825 w 1306760"/>
              <a:gd name="connsiteY2" fmla="*/ 1338848 h 2338113"/>
              <a:gd name="connsiteX3" fmla="*/ 145482 w 1306760"/>
              <a:gd name="connsiteY3" fmla="*/ 2251624 h 2338113"/>
              <a:gd name="connsiteX4" fmla="*/ 172509 w 1306760"/>
              <a:gd name="connsiteY4" fmla="*/ 2338113 h 2338113"/>
              <a:gd name="connsiteX5" fmla="*/ 376088 w 1306760"/>
              <a:gd name="connsiteY5" fmla="*/ 2163059 h 2338113"/>
              <a:gd name="connsiteX6" fmla="*/ 353327 w 1306760"/>
              <a:gd name="connsiteY6" fmla="*/ 2074720 h 2338113"/>
              <a:gd name="connsiteX7" fmla="*/ 316406 w 1306760"/>
              <a:gd name="connsiteY7" fmla="*/ 1898078 h 2338113"/>
              <a:gd name="connsiteX8" fmla="*/ 282326 w 1306760"/>
              <a:gd name="connsiteY8" fmla="*/ 1568302 h 2338113"/>
              <a:gd name="connsiteX9" fmla="*/ 305102 w 1306760"/>
              <a:gd name="connsiteY9" fmla="*/ 1527933 h 2338113"/>
              <a:gd name="connsiteX10" fmla="*/ 501847 w 1306760"/>
              <a:gd name="connsiteY10" fmla="*/ 1634907 h 2338113"/>
              <a:gd name="connsiteX11" fmla="*/ 816821 w 1306760"/>
              <a:gd name="connsiteY11" fmla="*/ 1690542 h 2338113"/>
              <a:gd name="connsiteX12" fmla="*/ 919458 w 1306760"/>
              <a:gd name="connsiteY12" fmla="*/ 1672755 h 2338113"/>
              <a:gd name="connsiteX13" fmla="*/ 958955 w 1306760"/>
              <a:gd name="connsiteY13" fmla="*/ 1661861 h 2338113"/>
              <a:gd name="connsiteX14" fmla="*/ 1306760 w 1306760"/>
              <a:gd name="connsiteY14" fmla="*/ 1362790 h 2338113"/>
              <a:gd name="connsiteX15" fmla="*/ 1286335 w 1306760"/>
              <a:gd name="connsiteY15" fmla="*/ 1355725 h 2338113"/>
              <a:gd name="connsiteX16" fmla="*/ 1035270 w 1306760"/>
              <a:gd name="connsiteY16" fmla="*/ 1302459 h 2338113"/>
              <a:gd name="connsiteX17" fmla="*/ 505801 w 1306760"/>
              <a:gd name="connsiteY17" fmla="*/ 1302459 h 2338113"/>
              <a:gd name="connsiteX18" fmla="*/ 444494 w 1306760"/>
              <a:gd name="connsiteY18" fmla="*/ 1302459 h 2338113"/>
              <a:gd name="connsiteX19" fmla="*/ 755086 w 1306760"/>
              <a:gd name="connsiteY19" fmla="*/ 1145645 h 2338113"/>
              <a:gd name="connsiteX20" fmla="*/ 970286 w 1306760"/>
              <a:gd name="connsiteY20" fmla="*/ 963724 h 2338113"/>
              <a:gd name="connsiteX21" fmla="*/ 1139761 w 1306760"/>
              <a:gd name="connsiteY21" fmla="*/ 738997 h 2338113"/>
              <a:gd name="connsiteX22" fmla="*/ 1178063 w 1306760"/>
              <a:gd name="connsiteY22" fmla="*/ 571589 h 2338113"/>
              <a:gd name="connsiteX23" fmla="*/ 800810 w 1306760"/>
              <a:gd name="connsiteY23" fmla="*/ 657465 h 2338113"/>
              <a:gd name="connsiteX24" fmla="*/ 479991 w 1306760"/>
              <a:gd name="connsiteY24" fmla="*/ 838628 h 2338113"/>
              <a:gd name="connsiteX25" fmla="*/ 478095 w 1306760"/>
              <a:gd name="connsiteY25" fmla="*/ 804866 h 2338113"/>
              <a:gd name="connsiteX26" fmla="*/ 685284 w 1306760"/>
              <a:gd name="connsiteY26" fmla="*/ 443040 h 2338113"/>
              <a:gd name="connsiteX27" fmla="*/ 668083 w 1306760"/>
              <a:gd name="connsiteY27" fmla="*/ 0 h 2338113"/>
              <a:gd name="connsiteX28" fmla="*/ 491064 w 1306760"/>
              <a:gd name="connsiteY28" fmla="*/ 94323 h 2338113"/>
              <a:gd name="connsiteX0" fmla="*/ 503006 w 1318702"/>
              <a:gd name="connsiteY0" fmla="*/ 94323 h 2338113"/>
              <a:gd name="connsiteX1" fmla="*/ 71309 w 1318702"/>
              <a:gd name="connsiteY1" fmla="*/ 786740 h 2338113"/>
              <a:gd name="connsiteX2" fmla="*/ 8390 w 1318702"/>
              <a:gd name="connsiteY2" fmla="*/ 1343063 h 2338113"/>
              <a:gd name="connsiteX3" fmla="*/ 157424 w 1318702"/>
              <a:gd name="connsiteY3" fmla="*/ 2251624 h 2338113"/>
              <a:gd name="connsiteX4" fmla="*/ 184451 w 1318702"/>
              <a:gd name="connsiteY4" fmla="*/ 2338113 h 2338113"/>
              <a:gd name="connsiteX5" fmla="*/ 388030 w 1318702"/>
              <a:gd name="connsiteY5" fmla="*/ 2163059 h 2338113"/>
              <a:gd name="connsiteX6" fmla="*/ 365269 w 1318702"/>
              <a:gd name="connsiteY6" fmla="*/ 2074720 h 2338113"/>
              <a:gd name="connsiteX7" fmla="*/ 328348 w 1318702"/>
              <a:gd name="connsiteY7" fmla="*/ 1898078 h 2338113"/>
              <a:gd name="connsiteX8" fmla="*/ 294268 w 1318702"/>
              <a:gd name="connsiteY8" fmla="*/ 1568302 h 2338113"/>
              <a:gd name="connsiteX9" fmla="*/ 317044 w 1318702"/>
              <a:gd name="connsiteY9" fmla="*/ 1527933 h 2338113"/>
              <a:gd name="connsiteX10" fmla="*/ 513789 w 1318702"/>
              <a:gd name="connsiteY10" fmla="*/ 1634907 h 2338113"/>
              <a:gd name="connsiteX11" fmla="*/ 828763 w 1318702"/>
              <a:gd name="connsiteY11" fmla="*/ 1690542 h 2338113"/>
              <a:gd name="connsiteX12" fmla="*/ 931400 w 1318702"/>
              <a:gd name="connsiteY12" fmla="*/ 1672755 h 2338113"/>
              <a:gd name="connsiteX13" fmla="*/ 970897 w 1318702"/>
              <a:gd name="connsiteY13" fmla="*/ 1661861 h 2338113"/>
              <a:gd name="connsiteX14" fmla="*/ 1318702 w 1318702"/>
              <a:gd name="connsiteY14" fmla="*/ 1362790 h 2338113"/>
              <a:gd name="connsiteX15" fmla="*/ 1298277 w 1318702"/>
              <a:gd name="connsiteY15" fmla="*/ 1355725 h 2338113"/>
              <a:gd name="connsiteX16" fmla="*/ 1047212 w 1318702"/>
              <a:gd name="connsiteY16" fmla="*/ 1302459 h 2338113"/>
              <a:gd name="connsiteX17" fmla="*/ 517743 w 1318702"/>
              <a:gd name="connsiteY17" fmla="*/ 1302459 h 2338113"/>
              <a:gd name="connsiteX18" fmla="*/ 456436 w 1318702"/>
              <a:gd name="connsiteY18" fmla="*/ 1302459 h 2338113"/>
              <a:gd name="connsiteX19" fmla="*/ 767028 w 1318702"/>
              <a:gd name="connsiteY19" fmla="*/ 1145645 h 2338113"/>
              <a:gd name="connsiteX20" fmla="*/ 982228 w 1318702"/>
              <a:gd name="connsiteY20" fmla="*/ 963724 h 2338113"/>
              <a:gd name="connsiteX21" fmla="*/ 1151703 w 1318702"/>
              <a:gd name="connsiteY21" fmla="*/ 738997 h 2338113"/>
              <a:gd name="connsiteX22" fmla="*/ 1190005 w 1318702"/>
              <a:gd name="connsiteY22" fmla="*/ 571589 h 2338113"/>
              <a:gd name="connsiteX23" fmla="*/ 812752 w 1318702"/>
              <a:gd name="connsiteY23" fmla="*/ 657465 h 2338113"/>
              <a:gd name="connsiteX24" fmla="*/ 491933 w 1318702"/>
              <a:gd name="connsiteY24" fmla="*/ 838628 h 2338113"/>
              <a:gd name="connsiteX25" fmla="*/ 490037 w 1318702"/>
              <a:gd name="connsiteY25" fmla="*/ 804866 h 2338113"/>
              <a:gd name="connsiteX26" fmla="*/ 697226 w 1318702"/>
              <a:gd name="connsiteY26" fmla="*/ 443040 h 2338113"/>
              <a:gd name="connsiteX27" fmla="*/ 680025 w 1318702"/>
              <a:gd name="connsiteY27" fmla="*/ 0 h 2338113"/>
              <a:gd name="connsiteX28" fmla="*/ 503006 w 1318702"/>
              <a:gd name="connsiteY28" fmla="*/ 94323 h 2338113"/>
              <a:gd name="connsiteX0" fmla="*/ 514306 w 1330002"/>
              <a:gd name="connsiteY0" fmla="*/ 94323 h 2338113"/>
              <a:gd name="connsiteX1" fmla="*/ 82609 w 1330002"/>
              <a:gd name="connsiteY1" fmla="*/ 786740 h 2338113"/>
              <a:gd name="connsiteX2" fmla="*/ 6002 w 1330002"/>
              <a:gd name="connsiteY2" fmla="*/ 1403414 h 2338113"/>
              <a:gd name="connsiteX3" fmla="*/ 168724 w 1330002"/>
              <a:gd name="connsiteY3" fmla="*/ 2251624 h 2338113"/>
              <a:gd name="connsiteX4" fmla="*/ 195751 w 1330002"/>
              <a:gd name="connsiteY4" fmla="*/ 2338113 h 2338113"/>
              <a:gd name="connsiteX5" fmla="*/ 399330 w 1330002"/>
              <a:gd name="connsiteY5" fmla="*/ 2163059 h 2338113"/>
              <a:gd name="connsiteX6" fmla="*/ 376569 w 1330002"/>
              <a:gd name="connsiteY6" fmla="*/ 2074720 h 2338113"/>
              <a:gd name="connsiteX7" fmla="*/ 339648 w 1330002"/>
              <a:gd name="connsiteY7" fmla="*/ 1898078 h 2338113"/>
              <a:gd name="connsiteX8" fmla="*/ 305568 w 1330002"/>
              <a:gd name="connsiteY8" fmla="*/ 1568302 h 2338113"/>
              <a:gd name="connsiteX9" fmla="*/ 328344 w 1330002"/>
              <a:gd name="connsiteY9" fmla="*/ 1527933 h 2338113"/>
              <a:gd name="connsiteX10" fmla="*/ 525089 w 1330002"/>
              <a:gd name="connsiteY10" fmla="*/ 1634907 h 2338113"/>
              <a:gd name="connsiteX11" fmla="*/ 840063 w 1330002"/>
              <a:gd name="connsiteY11" fmla="*/ 1690542 h 2338113"/>
              <a:gd name="connsiteX12" fmla="*/ 942700 w 1330002"/>
              <a:gd name="connsiteY12" fmla="*/ 1672755 h 2338113"/>
              <a:gd name="connsiteX13" fmla="*/ 982197 w 1330002"/>
              <a:gd name="connsiteY13" fmla="*/ 1661861 h 2338113"/>
              <a:gd name="connsiteX14" fmla="*/ 1330002 w 1330002"/>
              <a:gd name="connsiteY14" fmla="*/ 1362790 h 2338113"/>
              <a:gd name="connsiteX15" fmla="*/ 1309577 w 1330002"/>
              <a:gd name="connsiteY15" fmla="*/ 1355725 h 2338113"/>
              <a:gd name="connsiteX16" fmla="*/ 1058512 w 1330002"/>
              <a:gd name="connsiteY16" fmla="*/ 1302459 h 2338113"/>
              <a:gd name="connsiteX17" fmla="*/ 529043 w 1330002"/>
              <a:gd name="connsiteY17" fmla="*/ 1302459 h 2338113"/>
              <a:gd name="connsiteX18" fmla="*/ 467736 w 1330002"/>
              <a:gd name="connsiteY18" fmla="*/ 1302459 h 2338113"/>
              <a:gd name="connsiteX19" fmla="*/ 778328 w 1330002"/>
              <a:gd name="connsiteY19" fmla="*/ 1145645 h 2338113"/>
              <a:gd name="connsiteX20" fmla="*/ 993528 w 1330002"/>
              <a:gd name="connsiteY20" fmla="*/ 963724 h 2338113"/>
              <a:gd name="connsiteX21" fmla="*/ 1163003 w 1330002"/>
              <a:gd name="connsiteY21" fmla="*/ 738997 h 2338113"/>
              <a:gd name="connsiteX22" fmla="*/ 1201305 w 1330002"/>
              <a:gd name="connsiteY22" fmla="*/ 571589 h 2338113"/>
              <a:gd name="connsiteX23" fmla="*/ 824052 w 1330002"/>
              <a:gd name="connsiteY23" fmla="*/ 657465 h 2338113"/>
              <a:gd name="connsiteX24" fmla="*/ 503233 w 1330002"/>
              <a:gd name="connsiteY24" fmla="*/ 838628 h 2338113"/>
              <a:gd name="connsiteX25" fmla="*/ 501337 w 1330002"/>
              <a:gd name="connsiteY25" fmla="*/ 804866 h 2338113"/>
              <a:gd name="connsiteX26" fmla="*/ 708526 w 1330002"/>
              <a:gd name="connsiteY26" fmla="*/ 443040 h 2338113"/>
              <a:gd name="connsiteX27" fmla="*/ 691325 w 1330002"/>
              <a:gd name="connsiteY27" fmla="*/ 0 h 2338113"/>
              <a:gd name="connsiteX28" fmla="*/ 514306 w 1330002"/>
              <a:gd name="connsiteY28" fmla="*/ 94323 h 2338113"/>
              <a:gd name="connsiteX0" fmla="*/ 518571 w 1334267"/>
              <a:gd name="connsiteY0" fmla="*/ 94323 h 2338113"/>
              <a:gd name="connsiteX1" fmla="*/ 86874 w 1334267"/>
              <a:gd name="connsiteY1" fmla="*/ 786740 h 2338113"/>
              <a:gd name="connsiteX2" fmla="*/ 5375 w 1334267"/>
              <a:gd name="connsiteY2" fmla="*/ 1468346 h 2338113"/>
              <a:gd name="connsiteX3" fmla="*/ 172989 w 1334267"/>
              <a:gd name="connsiteY3" fmla="*/ 2251624 h 2338113"/>
              <a:gd name="connsiteX4" fmla="*/ 200016 w 1334267"/>
              <a:gd name="connsiteY4" fmla="*/ 2338113 h 2338113"/>
              <a:gd name="connsiteX5" fmla="*/ 403595 w 1334267"/>
              <a:gd name="connsiteY5" fmla="*/ 2163059 h 2338113"/>
              <a:gd name="connsiteX6" fmla="*/ 380834 w 1334267"/>
              <a:gd name="connsiteY6" fmla="*/ 2074720 h 2338113"/>
              <a:gd name="connsiteX7" fmla="*/ 343913 w 1334267"/>
              <a:gd name="connsiteY7" fmla="*/ 1898078 h 2338113"/>
              <a:gd name="connsiteX8" fmla="*/ 309833 w 1334267"/>
              <a:gd name="connsiteY8" fmla="*/ 1568302 h 2338113"/>
              <a:gd name="connsiteX9" fmla="*/ 332609 w 1334267"/>
              <a:gd name="connsiteY9" fmla="*/ 1527933 h 2338113"/>
              <a:gd name="connsiteX10" fmla="*/ 529354 w 1334267"/>
              <a:gd name="connsiteY10" fmla="*/ 1634907 h 2338113"/>
              <a:gd name="connsiteX11" fmla="*/ 844328 w 1334267"/>
              <a:gd name="connsiteY11" fmla="*/ 1690542 h 2338113"/>
              <a:gd name="connsiteX12" fmla="*/ 946965 w 1334267"/>
              <a:gd name="connsiteY12" fmla="*/ 1672755 h 2338113"/>
              <a:gd name="connsiteX13" fmla="*/ 986462 w 1334267"/>
              <a:gd name="connsiteY13" fmla="*/ 1661861 h 2338113"/>
              <a:gd name="connsiteX14" fmla="*/ 1334267 w 1334267"/>
              <a:gd name="connsiteY14" fmla="*/ 1362790 h 2338113"/>
              <a:gd name="connsiteX15" fmla="*/ 1313842 w 1334267"/>
              <a:gd name="connsiteY15" fmla="*/ 1355725 h 2338113"/>
              <a:gd name="connsiteX16" fmla="*/ 1062777 w 1334267"/>
              <a:gd name="connsiteY16" fmla="*/ 1302459 h 2338113"/>
              <a:gd name="connsiteX17" fmla="*/ 533308 w 1334267"/>
              <a:gd name="connsiteY17" fmla="*/ 1302459 h 2338113"/>
              <a:gd name="connsiteX18" fmla="*/ 472001 w 1334267"/>
              <a:gd name="connsiteY18" fmla="*/ 1302459 h 2338113"/>
              <a:gd name="connsiteX19" fmla="*/ 782593 w 1334267"/>
              <a:gd name="connsiteY19" fmla="*/ 1145645 h 2338113"/>
              <a:gd name="connsiteX20" fmla="*/ 997793 w 1334267"/>
              <a:gd name="connsiteY20" fmla="*/ 963724 h 2338113"/>
              <a:gd name="connsiteX21" fmla="*/ 1167268 w 1334267"/>
              <a:gd name="connsiteY21" fmla="*/ 738997 h 2338113"/>
              <a:gd name="connsiteX22" fmla="*/ 1205570 w 1334267"/>
              <a:gd name="connsiteY22" fmla="*/ 571589 h 2338113"/>
              <a:gd name="connsiteX23" fmla="*/ 828317 w 1334267"/>
              <a:gd name="connsiteY23" fmla="*/ 657465 h 2338113"/>
              <a:gd name="connsiteX24" fmla="*/ 507498 w 1334267"/>
              <a:gd name="connsiteY24" fmla="*/ 838628 h 2338113"/>
              <a:gd name="connsiteX25" fmla="*/ 505602 w 1334267"/>
              <a:gd name="connsiteY25" fmla="*/ 804866 h 2338113"/>
              <a:gd name="connsiteX26" fmla="*/ 712791 w 1334267"/>
              <a:gd name="connsiteY26" fmla="*/ 443040 h 2338113"/>
              <a:gd name="connsiteX27" fmla="*/ 695590 w 1334267"/>
              <a:gd name="connsiteY27" fmla="*/ 0 h 2338113"/>
              <a:gd name="connsiteX28" fmla="*/ 518571 w 1334267"/>
              <a:gd name="connsiteY28" fmla="*/ 94323 h 2338113"/>
              <a:gd name="connsiteX0" fmla="*/ 520446 w 1336142"/>
              <a:gd name="connsiteY0" fmla="*/ 94323 h 2338113"/>
              <a:gd name="connsiteX1" fmla="*/ 88749 w 1336142"/>
              <a:gd name="connsiteY1" fmla="*/ 786740 h 2338113"/>
              <a:gd name="connsiteX2" fmla="*/ 7250 w 1336142"/>
              <a:gd name="connsiteY2" fmla="*/ 1468346 h 2338113"/>
              <a:gd name="connsiteX3" fmla="*/ 201891 w 1336142"/>
              <a:gd name="connsiteY3" fmla="*/ 2338113 h 2338113"/>
              <a:gd name="connsiteX4" fmla="*/ 405470 w 1336142"/>
              <a:gd name="connsiteY4" fmla="*/ 2163059 h 2338113"/>
              <a:gd name="connsiteX5" fmla="*/ 382709 w 1336142"/>
              <a:gd name="connsiteY5" fmla="*/ 2074720 h 2338113"/>
              <a:gd name="connsiteX6" fmla="*/ 345788 w 1336142"/>
              <a:gd name="connsiteY6" fmla="*/ 1898078 h 2338113"/>
              <a:gd name="connsiteX7" fmla="*/ 311708 w 1336142"/>
              <a:gd name="connsiteY7" fmla="*/ 1568302 h 2338113"/>
              <a:gd name="connsiteX8" fmla="*/ 334484 w 1336142"/>
              <a:gd name="connsiteY8" fmla="*/ 1527933 h 2338113"/>
              <a:gd name="connsiteX9" fmla="*/ 531229 w 1336142"/>
              <a:gd name="connsiteY9" fmla="*/ 1634907 h 2338113"/>
              <a:gd name="connsiteX10" fmla="*/ 846203 w 1336142"/>
              <a:gd name="connsiteY10" fmla="*/ 1690542 h 2338113"/>
              <a:gd name="connsiteX11" fmla="*/ 948840 w 1336142"/>
              <a:gd name="connsiteY11" fmla="*/ 1672755 h 2338113"/>
              <a:gd name="connsiteX12" fmla="*/ 988337 w 1336142"/>
              <a:gd name="connsiteY12" fmla="*/ 1661861 h 2338113"/>
              <a:gd name="connsiteX13" fmla="*/ 1336142 w 1336142"/>
              <a:gd name="connsiteY13" fmla="*/ 1362790 h 2338113"/>
              <a:gd name="connsiteX14" fmla="*/ 1315717 w 1336142"/>
              <a:gd name="connsiteY14" fmla="*/ 1355725 h 2338113"/>
              <a:gd name="connsiteX15" fmla="*/ 1064652 w 1336142"/>
              <a:gd name="connsiteY15" fmla="*/ 1302459 h 2338113"/>
              <a:gd name="connsiteX16" fmla="*/ 535183 w 1336142"/>
              <a:gd name="connsiteY16" fmla="*/ 1302459 h 2338113"/>
              <a:gd name="connsiteX17" fmla="*/ 473876 w 1336142"/>
              <a:gd name="connsiteY17" fmla="*/ 1302459 h 2338113"/>
              <a:gd name="connsiteX18" fmla="*/ 784468 w 1336142"/>
              <a:gd name="connsiteY18" fmla="*/ 1145645 h 2338113"/>
              <a:gd name="connsiteX19" fmla="*/ 999668 w 1336142"/>
              <a:gd name="connsiteY19" fmla="*/ 963724 h 2338113"/>
              <a:gd name="connsiteX20" fmla="*/ 1169143 w 1336142"/>
              <a:gd name="connsiteY20" fmla="*/ 738997 h 2338113"/>
              <a:gd name="connsiteX21" fmla="*/ 1207445 w 1336142"/>
              <a:gd name="connsiteY21" fmla="*/ 571589 h 2338113"/>
              <a:gd name="connsiteX22" fmla="*/ 830192 w 1336142"/>
              <a:gd name="connsiteY22" fmla="*/ 657465 h 2338113"/>
              <a:gd name="connsiteX23" fmla="*/ 509373 w 1336142"/>
              <a:gd name="connsiteY23" fmla="*/ 838628 h 2338113"/>
              <a:gd name="connsiteX24" fmla="*/ 507477 w 1336142"/>
              <a:gd name="connsiteY24" fmla="*/ 804866 h 2338113"/>
              <a:gd name="connsiteX25" fmla="*/ 714666 w 1336142"/>
              <a:gd name="connsiteY25" fmla="*/ 443040 h 2338113"/>
              <a:gd name="connsiteX26" fmla="*/ 697465 w 1336142"/>
              <a:gd name="connsiteY26" fmla="*/ 0 h 2338113"/>
              <a:gd name="connsiteX27" fmla="*/ 520446 w 1336142"/>
              <a:gd name="connsiteY27" fmla="*/ 94323 h 2338113"/>
              <a:gd name="connsiteX0" fmla="*/ 520446 w 1336142"/>
              <a:gd name="connsiteY0" fmla="*/ 94323 h 2338113"/>
              <a:gd name="connsiteX1" fmla="*/ 88749 w 1336142"/>
              <a:gd name="connsiteY1" fmla="*/ 786740 h 2338113"/>
              <a:gd name="connsiteX2" fmla="*/ 7250 w 1336142"/>
              <a:gd name="connsiteY2" fmla="*/ 1468346 h 2338113"/>
              <a:gd name="connsiteX3" fmla="*/ 201891 w 1336142"/>
              <a:gd name="connsiteY3" fmla="*/ 2338113 h 2338113"/>
              <a:gd name="connsiteX4" fmla="*/ 405470 w 1336142"/>
              <a:gd name="connsiteY4" fmla="*/ 2163059 h 2338113"/>
              <a:gd name="connsiteX5" fmla="*/ 345788 w 1336142"/>
              <a:gd name="connsiteY5" fmla="*/ 1898078 h 2338113"/>
              <a:gd name="connsiteX6" fmla="*/ 311708 w 1336142"/>
              <a:gd name="connsiteY6" fmla="*/ 1568302 h 2338113"/>
              <a:gd name="connsiteX7" fmla="*/ 334484 w 1336142"/>
              <a:gd name="connsiteY7" fmla="*/ 1527933 h 2338113"/>
              <a:gd name="connsiteX8" fmla="*/ 531229 w 1336142"/>
              <a:gd name="connsiteY8" fmla="*/ 1634907 h 2338113"/>
              <a:gd name="connsiteX9" fmla="*/ 846203 w 1336142"/>
              <a:gd name="connsiteY9" fmla="*/ 1690542 h 2338113"/>
              <a:gd name="connsiteX10" fmla="*/ 948840 w 1336142"/>
              <a:gd name="connsiteY10" fmla="*/ 1672755 h 2338113"/>
              <a:gd name="connsiteX11" fmla="*/ 988337 w 1336142"/>
              <a:gd name="connsiteY11" fmla="*/ 1661861 h 2338113"/>
              <a:gd name="connsiteX12" fmla="*/ 1336142 w 1336142"/>
              <a:gd name="connsiteY12" fmla="*/ 1362790 h 2338113"/>
              <a:gd name="connsiteX13" fmla="*/ 1315717 w 1336142"/>
              <a:gd name="connsiteY13" fmla="*/ 1355725 h 2338113"/>
              <a:gd name="connsiteX14" fmla="*/ 1064652 w 1336142"/>
              <a:gd name="connsiteY14" fmla="*/ 1302459 h 2338113"/>
              <a:gd name="connsiteX15" fmla="*/ 535183 w 1336142"/>
              <a:gd name="connsiteY15" fmla="*/ 1302459 h 2338113"/>
              <a:gd name="connsiteX16" fmla="*/ 473876 w 1336142"/>
              <a:gd name="connsiteY16" fmla="*/ 1302459 h 2338113"/>
              <a:gd name="connsiteX17" fmla="*/ 784468 w 1336142"/>
              <a:gd name="connsiteY17" fmla="*/ 1145645 h 2338113"/>
              <a:gd name="connsiteX18" fmla="*/ 999668 w 1336142"/>
              <a:gd name="connsiteY18" fmla="*/ 963724 h 2338113"/>
              <a:gd name="connsiteX19" fmla="*/ 1169143 w 1336142"/>
              <a:gd name="connsiteY19" fmla="*/ 738997 h 2338113"/>
              <a:gd name="connsiteX20" fmla="*/ 1207445 w 1336142"/>
              <a:gd name="connsiteY20" fmla="*/ 571589 h 2338113"/>
              <a:gd name="connsiteX21" fmla="*/ 830192 w 1336142"/>
              <a:gd name="connsiteY21" fmla="*/ 657465 h 2338113"/>
              <a:gd name="connsiteX22" fmla="*/ 509373 w 1336142"/>
              <a:gd name="connsiteY22" fmla="*/ 838628 h 2338113"/>
              <a:gd name="connsiteX23" fmla="*/ 507477 w 1336142"/>
              <a:gd name="connsiteY23" fmla="*/ 804866 h 2338113"/>
              <a:gd name="connsiteX24" fmla="*/ 714666 w 1336142"/>
              <a:gd name="connsiteY24" fmla="*/ 443040 h 2338113"/>
              <a:gd name="connsiteX25" fmla="*/ 697465 w 1336142"/>
              <a:gd name="connsiteY25" fmla="*/ 0 h 2338113"/>
              <a:gd name="connsiteX26" fmla="*/ 520446 w 1336142"/>
              <a:gd name="connsiteY26" fmla="*/ 94323 h 2338113"/>
              <a:gd name="connsiteX0" fmla="*/ 520446 w 1336142"/>
              <a:gd name="connsiteY0" fmla="*/ 94323 h 2338113"/>
              <a:gd name="connsiteX1" fmla="*/ 88749 w 1336142"/>
              <a:gd name="connsiteY1" fmla="*/ 786740 h 2338113"/>
              <a:gd name="connsiteX2" fmla="*/ 7250 w 1336142"/>
              <a:gd name="connsiteY2" fmla="*/ 1468346 h 2338113"/>
              <a:gd name="connsiteX3" fmla="*/ 201891 w 1336142"/>
              <a:gd name="connsiteY3" fmla="*/ 2338113 h 2338113"/>
              <a:gd name="connsiteX4" fmla="*/ 405470 w 1336142"/>
              <a:gd name="connsiteY4" fmla="*/ 2163059 h 2338113"/>
              <a:gd name="connsiteX5" fmla="*/ 345788 w 1336142"/>
              <a:gd name="connsiteY5" fmla="*/ 1898078 h 2338113"/>
              <a:gd name="connsiteX6" fmla="*/ 311708 w 1336142"/>
              <a:gd name="connsiteY6" fmla="*/ 1568302 h 2338113"/>
              <a:gd name="connsiteX7" fmla="*/ 334484 w 1336142"/>
              <a:gd name="connsiteY7" fmla="*/ 1527933 h 2338113"/>
              <a:gd name="connsiteX8" fmla="*/ 531229 w 1336142"/>
              <a:gd name="connsiteY8" fmla="*/ 1634907 h 2338113"/>
              <a:gd name="connsiteX9" fmla="*/ 846203 w 1336142"/>
              <a:gd name="connsiteY9" fmla="*/ 1690542 h 2338113"/>
              <a:gd name="connsiteX10" fmla="*/ 988337 w 1336142"/>
              <a:gd name="connsiteY10" fmla="*/ 1661861 h 2338113"/>
              <a:gd name="connsiteX11" fmla="*/ 1336142 w 1336142"/>
              <a:gd name="connsiteY11" fmla="*/ 1362790 h 2338113"/>
              <a:gd name="connsiteX12" fmla="*/ 1315717 w 1336142"/>
              <a:gd name="connsiteY12" fmla="*/ 1355725 h 2338113"/>
              <a:gd name="connsiteX13" fmla="*/ 1064652 w 1336142"/>
              <a:gd name="connsiteY13" fmla="*/ 1302459 h 2338113"/>
              <a:gd name="connsiteX14" fmla="*/ 535183 w 1336142"/>
              <a:gd name="connsiteY14" fmla="*/ 1302459 h 2338113"/>
              <a:gd name="connsiteX15" fmla="*/ 473876 w 1336142"/>
              <a:gd name="connsiteY15" fmla="*/ 1302459 h 2338113"/>
              <a:gd name="connsiteX16" fmla="*/ 784468 w 1336142"/>
              <a:gd name="connsiteY16" fmla="*/ 1145645 h 2338113"/>
              <a:gd name="connsiteX17" fmla="*/ 999668 w 1336142"/>
              <a:gd name="connsiteY17" fmla="*/ 963724 h 2338113"/>
              <a:gd name="connsiteX18" fmla="*/ 1169143 w 1336142"/>
              <a:gd name="connsiteY18" fmla="*/ 738997 h 2338113"/>
              <a:gd name="connsiteX19" fmla="*/ 1207445 w 1336142"/>
              <a:gd name="connsiteY19" fmla="*/ 571589 h 2338113"/>
              <a:gd name="connsiteX20" fmla="*/ 830192 w 1336142"/>
              <a:gd name="connsiteY20" fmla="*/ 657465 h 2338113"/>
              <a:gd name="connsiteX21" fmla="*/ 509373 w 1336142"/>
              <a:gd name="connsiteY21" fmla="*/ 838628 h 2338113"/>
              <a:gd name="connsiteX22" fmla="*/ 507477 w 1336142"/>
              <a:gd name="connsiteY22" fmla="*/ 804866 h 2338113"/>
              <a:gd name="connsiteX23" fmla="*/ 714666 w 1336142"/>
              <a:gd name="connsiteY23" fmla="*/ 443040 h 2338113"/>
              <a:gd name="connsiteX24" fmla="*/ 697465 w 1336142"/>
              <a:gd name="connsiteY24" fmla="*/ 0 h 2338113"/>
              <a:gd name="connsiteX25" fmla="*/ 520446 w 1336142"/>
              <a:gd name="connsiteY25" fmla="*/ 94323 h 2338113"/>
              <a:gd name="connsiteX0" fmla="*/ 520446 w 1336142"/>
              <a:gd name="connsiteY0" fmla="*/ 94323 h 2338113"/>
              <a:gd name="connsiteX1" fmla="*/ 88749 w 1336142"/>
              <a:gd name="connsiteY1" fmla="*/ 786740 h 2338113"/>
              <a:gd name="connsiteX2" fmla="*/ 7250 w 1336142"/>
              <a:gd name="connsiteY2" fmla="*/ 1468346 h 2338113"/>
              <a:gd name="connsiteX3" fmla="*/ 201891 w 1336142"/>
              <a:gd name="connsiteY3" fmla="*/ 2338113 h 2338113"/>
              <a:gd name="connsiteX4" fmla="*/ 405470 w 1336142"/>
              <a:gd name="connsiteY4" fmla="*/ 2163059 h 2338113"/>
              <a:gd name="connsiteX5" fmla="*/ 345788 w 1336142"/>
              <a:gd name="connsiteY5" fmla="*/ 1898078 h 2338113"/>
              <a:gd name="connsiteX6" fmla="*/ 311708 w 1336142"/>
              <a:gd name="connsiteY6" fmla="*/ 1568302 h 2338113"/>
              <a:gd name="connsiteX7" fmla="*/ 334484 w 1336142"/>
              <a:gd name="connsiteY7" fmla="*/ 1527933 h 2338113"/>
              <a:gd name="connsiteX8" fmla="*/ 531229 w 1336142"/>
              <a:gd name="connsiteY8" fmla="*/ 1634907 h 2338113"/>
              <a:gd name="connsiteX9" fmla="*/ 846203 w 1336142"/>
              <a:gd name="connsiteY9" fmla="*/ 1690542 h 2338113"/>
              <a:gd name="connsiteX10" fmla="*/ 988337 w 1336142"/>
              <a:gd name="connsiteY10" fmla="*/ 1661861 h 2338113"/>
              <a:gd name="connsiteX11" fmla="*/ 1336142 w 1336142"/>
              <a:gd name="connsiteY11" fmla="*/ 1362790 h 2338113"/>
              <a:gd name="connsiteX12" fmla="*/ 1315717 w 1336142"/>
              <a:gd name="connsiteY12" fmla="*/ 1355725 h 2338113"/>
              <a:gd name="connsiteX13" fmla="*/ 1064652 w 1336142"/>
              <a:gd name="connsiteY13" fmla="*/ 1302459 h 2338113"/>
              <a:gd name="connsiteX14" fmla="*/ 535183 w 1336142"/>
              <a:gd name="connsiteY14" fmla="*/ 1302459 h 2338113"/>
              <a:gd name="connsiteX15" fmla="*/ 473876 w 1336142"/>
              <a:gd name="connsiteY15" fmla="*/ 1302459 h 2338113"/>
              <a:gd name="connsiteX16" fmla="*/ 784468 w 1336142"/>
              <a:gd name="connsiteY16" fmla="*/ 1145645 h 2338113"/>
              <a:gd name="connsiteX17" fmla="*/ 999668 w 1336142"/>
              <a:gd name="connsiteY17" fmla="*/ 963724 h 2338113"/>
              <a:gd name="connsiteX18" fmla="*/ 1169143 w 1336142"/>
              <a:gd name="connsiteY18" fmla="*/ 738997 h 2338113"/>
              <a:gd name="connsiteX19" fmla="*/ 1207445 w 1336142"/>
              <a:gd name="connsiteY19" fmla="*/ 571589 h 2338113"/>
              <a:gd name="connsiteX20" fmla="*/ 830192 w 1336142"/>
              <a:gd name="connsiteY20" fmla="*/ 657465 h 2338113"/>
              <a:gd name="connsiteX21" fmla="*/ 509373 w 1336142"/>
              <a:gd name="connsiteY21" fmla="*/ 838628 h 2338113"/>
              <a:gd name="connsiteX22" fmla="*/ 507477 w 1336142"/>
              <a:gd name="connsiteY22" fmla="*/ 804866 h 2338113"/>
              <a:gd name="connsiteX23" fmla="*/ 714666 w 1336142"/>
              <a:gd name="connsiteY23" fmla="*/ 443040 h 2338113"/>
              <a:gd name="connsiteX24" fmla="*/ 697465 w 1336142"/>
              <a:gd name="connsiteY24" fmla="*/ 0 h 2338113"/>
              <a:gd name="connsiteX25" fmla="*/ 520446 w 1336142"/>
              <a:gd name="connsiteY25" fmla="*/ 94323 h 233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36142" h="2338113">
                <a:moveTo>
                  <a:pt x="520446" y="94323"/>
                </a:moveTo>
                <a:cubicBezTo>
                  <a:pt x="252303" y="380924"/>
                  <a:pt x="174282" y="557736"/>
                  <a:pt x="88749" y="786740"/>
                </a:cubicBezTo>
                <a:cubicBezTo>
                  <a:pt x="3216" y="1015744"/>
                  <a:pt x="-11607" y="1209784"/>
                  <a:pt x="7250" y="1468346"/>
                </a:cubicBezTo>
                <a:cubicBezTo>
                  <a:pt x="26107" y="1726908"/>
                  <a:pt x="135521" y="2222328"/>
                  <a:pt x="201891" y="2338113"/>
                </a:cubicBezTo>
                <a:lnTo>
                  <a:pt x="405470" y="2163059"/>
                </a:lnTo>
                <a:lnTo>
                  <a:pt x="345788" y="1898078"/>
                </a:lnTo>
                <a:cubicBezTo>
                  <a:pt x="326191" y="1783544"/>
                  <a:pt x="313592" y="1629992"/>
                  <a:pt x="311708" y="1568302"/>
                </a:cubicBezTo>
                <a:cubicBezTo>
                  <a:pt x="309824" y="1506612"/>
                  <a:pt x="303091" y="1505146"/>
                  <a:pt x="334484" y="1527933"/>
                </a:cubicBezTo>
                <a:cubicBezTo>
                  <a:pt x="365877" y="1550721"/>
                  <a:pt x="445943" y="1607806"/>
                  <a:pt x="531229" y="1634907"/>
                </a:cubicBezTo>
                <a:cubicBezTo>
                  <a:pt x="616515" y="1662008"/>
                  <a:pt x="770018" y="1686050"/>
                  <a:pt x="846203" y="1690542"/>
                </a:cubicBezTo>
                <a:cubicBezTo>
                  <a:pt x="922388" y="1695034"/>
                  <a:pt x="936790" y="1680880"/>
                  <a:pt x="988337" y="1661861"/>
                </a:cubicBezTo>
                <a:lnTo>
                  <a:pt x="1336142" y="1362790"/>
                </a:lnTo>
                <a:lnTo>
                  <a:pt x="1315717" y="1355725"/>
                </a:lnTo>
                <a:cubicBezTo>
                  <a:pt x="1253105" y="1334989"/>
                  <a:pt x="1169153" y="1311515"/>
                  <a:pt x="1064652" y="1302459"/>
                </a:cubicBezTo>
                <a:cubicBezTo>
                  <a:pt x="925317" y="1290383"/>
                  <a:pt x="633645" y="1302459"/>
                  <a:pt x="535183" y="1302459"/>
                </a:cubicBezTo>
                <a:cubicBezTo>
                  <a:pt x="535183" y="1302459"/>
                  <a:pt x="432328" y="1328594"/>
                  <a:pt x="473876" y="1302459"/>
                </a:cubicBezTo>
                <a:cubicBezTo>
                  <a:pt x="515423" y="1276324"/>
                  <a:pt x="696836" y="1202101"/>
                  <a:pt x="784468" y="1145645"/>
                </a:cubicBezTo>
                <a:cubicBezTo>
                  <a:pt x="872100" y="1089189"/>
                  <a:pt x="935555" y="1031499"/>
                  <a:pt x="999668" y="963724"/>
                </a:cubicBezTo>
                <a:cubicBezTo>
                  <a:pt x="1063781" y="895949"/>
                  <a:pt x="1134514" y="804352"/>
                  <a:pt x="1169143" y="738997"/>
                </a:cubicBezTo>
                <a:cubicBezTo>
                  <a:pt x="1203773" y="673641"/>
                  <a:pt x="1241862" y="574789"/>
                  <a:pt x="1207445" y="571589"/>
                </a:cubicBezTo>
                <a:cubicBezTo>
                  <a:pt x="1173028" y="568390"/>
                  <a:pt x="946537" y="612959"/>
                  <a:pt x="830192" y="657465"/>
                </a:cubicBezTo>
                <a:cubicBezTo>
                  <a:pt x="713846" y="701972"/>
                  <a:pt x="563159" y="814061"/>
                  <a:pt x="509373" y="838628"/>
                </a:cubicBezTo>
                <a:cubicBezTo>
                  <a:pt x="455588" y="863195"/>
                  <a:pt x="473261" y="870798"/>
                  <a:pt x="507477" y="804866"/>
                </a:cubicBezTo>
                <a:cubicBezTo>
                  <a:pt x="541693" y="738935"/>
                  <a:pt x="680651" y="547209"/>
                  <a:pt x="714666" y="443040"/>
                </a:cubicBezTo>
                <a:cubicBezTo>
                  <a:pt x="765537" y="287250"/>
                  <a:pt x="747000" y="159047"/>
                  <a:pt x="697465" y="0"/>
                </a:cubicBezTo>
                <a:cubicBezTo>
                  <a:pt x="675203" y="2802"/>
                  <a:pt x="576512" y="50551"/>
                  <a:pt x="520446" y="9432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05" name="Freeform: Shape 3104">
            <a:extLst>
              <a:ext uri="{FF2B5EF4-FFF2-40B4-BE49-F238E27FC236}">
                <a16:creationId xmlns:a16="http://schemas.microsoft.com/office/drawing/2014/main" id="{09E08DF6-E001-C236-F072-92AC24B34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090187">
            <a:off x="9594221" y="5566494"/>
            <a:ext cx="1588434" cy="899958"/>
          </a:xfrm>
          <a:custGeom>
            <a:avLst/>
            <a:gdLst>
              <a:gd name="connsiteX0" fmla="*/ 9881 w 1739875"/>
              <a:gd name="connsiteY0" fmla="*/ 509263 h 754659"/>
              <a:gd name="connsiteX1" fmla="*/ 497935 w 1739875"/>
              <a:gd name="connsiteY1" fmla="*/ 71697 h 754659"/>
              <a:gd name="connsiteX2" fmla="*/ 1120625 w 1739875"/>
              <a:gd name="connsiteY2" fmla="*/ 43648 h 754659"/>
              <a:gd name="connsiteX3" fmla="*/ 1608679 w 1739875"/>
              <a:gd name="connsiteY3" fmla="*/ 503653 h 754659"/>
              <a:gd name="connsiteX4" fmla="*/ 1737705 w 1739875"/>
              <a:gd name="connsiteY4" fmla="*/ 744875 h 754659"/>
              <a:gd name="connsiteX5" fmla="*/ 1535751 w 1739875"/>
              <a:gd name="connsiteY5" fmla="*/ 711216 h 754659"/>
              <a:gd name="connsiteX6" fmla="*/ 284762 w 1739875"/>
              <a:gd name="connsiteY6" fmla="*/ 559751 h 754659"/>
              <a:gd name="connsiteX7" fmla="*/ 9881 w 1739875"/>
              <a:gd name="connsiteY7" fmla="*/ 509263 h 754659"/>
              <a:gd name="connsiteX0" fmla="*/ 9881 w 1745871"/>
              <a:gd name="connsiteY0" fmla="*/ 509263 h 755689"/>
              <a:gd name="connsiteX1" fmla="*/ 497935 w 1745871"/>
              <a:gd name="connsiteY1" fmla="*/ 71697 h 755689"/>
              <a:gd name="connsiteX2" fmla="*/ 1120625 w 1745871"/>
              <a:gd name="connsiteY2" fmla="*/ 43648 h 755689"/>
              <a:gd name="connsiteX3" fmla="*/ 1608679 w 1745871"/>
              <a:gd name="connsiteY3" fmla="*/ 503653 h 755689"/>
              <a:gd name="connsiteX4" fmla="*/ 1737705 w 1745871"/>
              <a:gd name="connsiteY4" fmla="*/ 744875 h 755689"/>
              <a:gd name="connsiteX5" fmla="*/ 1426819 w 1745871"/>
              <a:gd name="connsiteY5" fmla="*/ 716950 h 755689"/>
              <a:gd name="connsiteX6" fmla="*/ 284762 w 1745871"/>
              <a:gd name="connsiteY6" fmla="*/ 559751 h 755689"/>
              <a:gd name="connsiteX7" fmla="*/ 9881 w 1745871"/>
              <a:gd name="connsiteY7" fmla="*/ 509263 h 755689"/>
              <a:gd name="connsiteX0" fmla="*/ 9881 w 1864671"/>
              <a:gd name="connsiteY0" fmla="*/ 509263 h 855937"/>
              <a:gd name="connsiteX1" fmla="*/ 497935 w 1864671"/>
              <a:gd name="connsiteY1" fmla="*/ 71697 h 855937"/>
              <a:gd name="connsiteX2" fmla="*/ 1120625 w 1864671"/>
              <a:gd name="connsiteY2" fmla="*/ 43648 h 855937"/>
              <a:gd name="connsiteX3" fmla="*/ 1608679 w 1864671"/>
              <a:gd name="connsiteY3" fmla="*/ 503653 h 855937"/>
              <a:gd name="connsiteX4" fmla="*/ 1860911 w 1864671"/>
              <a:gd name="connsiteY4" fmla="*/ 851040 h 855937"/>
              <a:gd name="connsiteX5" fmla="*/ 1426819 w 1864671"/>
              <a:gd name="connsiteY5" fmla="*/ 716950 h 855937"/>
              <a:gd name="connsiteX6" fmla="*/ 284762 w 1864671"/>
              <a:gd name="connsiteY6" fmla="*/ 559751 h 855937"/>
              <a:gd name="connsiteX7" fmla="*/ 9881 w 1864671"/>
              <a:gd name="connsiteY7" fmla="*/ 509263 h 855937"/>
              <a:gd name="connsiteX0" fmla="*/ 9881 w 1876754"/>
              <a:gd name="connsiteY0" fmla="*/ 501512 h 853026"/>
              <a:gd name="connsiteX1" fmla="*/ 497935 w 1876754"/>
              <a:gd name="connsiteY1" fmla="*/ 63946 h 853026"/>
              <a:gd name="connsiteX2" fmla="*/ 1120625 w 1876754"/>
              <a:gd name="connsiteY2" fmla="*/ 35897 h 853026"/>
              <a:gd name="connsiteX3" fmla="*/ 1718468 w 1876754"/>
              <a:gd name="connsiteY3" fmla="*/ 385272 h 853026"/>
              <a:gd name="connsiteX4" fmla="*/ 1860911 w 1876754"/>
              <a:gd name="connsiteY4" fmla="*/ 843289 h 853026"/>
              <a:gd name="connsiteX5" fmla="*/ 1426819 w 1876754"/>
              <a:gd name="connsiteY5" fmla="*/ 709199 h 853026"/>
              <a:gd name="connsiteX6" fmla="*/ 284762 w 1876754"/>
              <a:gd name="connsiteY6" fmla="*/ 552000 h 853026"/>
              <a:gd name="connsiteX7" fmla="*/ 9881 w 1876754"/>
              <a:gd name="connsiteY7" fmla="*/ 501512 h 853026"/>
              <a:gd name="connsiteX0" fmla="*/ 9881 w 1874221"/>
              <a:gd name="connsiteY0" fmla="*/ 623010 h 974525"/>
              <a:gd name="connsiteX1" fmla="*/ 497935 w 1874221"/>
              <a:gd name="connsiteY1" fmla="*/ 185444 h 974525"/>
              <a:gd name="connsiteX2" fmla="*/ 1272410 w 1874221"/>
              <a:gd name="connsiteY2" fmla="*/ 12874 h 974525"/>
              <a:gd name="connsiteX3" fmla="*/ 1718468 w 1874221"/>
              <a:gd name="connsiteY3" fmla="*/ 506770 h 974525"/>
              <a:gd name="connsiteX4" fmla="*/ 1860911 w 1874221"/>
              <a:gd name="connsiteY4" fmla="*/ 964787 h 974525"/>
              <a:gd name="connsiteX5" fmla="*/ 1426819 w 1874221"/>
              <a:gd name="connsiteY5" fmla="*/ 830697 h 974525"/>
              <a:gd name="connsiteX6" fmla="*/ 284762 w 1874221"/>
              <a:gd name="connsiteY6" fmla="*/ 673498 h 974525"/>
              <a:gd name="connsiteX7" fmla="*/ 9881 w 1874221"/>
              <a:gd name="connsiteY7" fmla="*/ 623010 h 974525"/>
              <a:gd name="connsiteX0" fmla="*/ 4712 w 1869052"/>
              <a:gd name="connsiteY0" fmla="*/ 633304 h 984819"/>
              <a:gd name="connsiteX1" fmla="*/ 402385 w 1869052"/>
              <a:gd name="connsiteY1" fmla="*/ 137323 h 984819"/>
              <a:gd name="connsiteX2" fmla="*/ 1267241 w 1869052"/>
              <a:gd name="connsiteY2" fmla="*/ 23168 h 984819"/>
              <a:gd name="connsiteX3" fmla="*/ 1713299 w 1869052"/>
              <a:gd name="connsiteY3" fmla="*/ 517064 h 984819"/>
              <a:gd name="connsiteX4" fmla="*/ 1855742 w 1869052"/>
              <a:gd name="connsiteY4" fmla="*/ 975081 h 984819"/>
              <a:gd name="connsiteX5" fmla="*/ 1421650 w 1869052"/>
              <a:gd name="connsiteY5" fmla="*/ 840991 h 984819"/>
              <a:gd name="connsiteX6" fmla="*/ 279593 w 1869052"/>
              <a:gd name="connsiteY6" fmla="*/ 683792 h 984819"/>
              <a:gd name="connsiteX7" fmla="*/ 4712 w 1869052"/>
              <a:gd name="connsiteY7" fmla="*/ 633304 h 984819"/>
              <a:gd name="connsiteX0" fmla="*/ 4712 w 1870440"/>
              <a:gd name="connsiteY0" fmla="*/ 633304 h 991310"/>
              <a:gd name="connsiteX1" fmla="*/ 402385 w 1870440"/>
              <a:gd name="connsiteY1" fmla="*/ 137323 h 991310"/>
              <a:gd name="connsiteX2" fmla="*/ 1267241 w 1870440"/>
              <a:gd name="connsiteY2" fmla="*/ 23168 h 991310"/>
              <a:gd name="connsiteX3" fmla="*/ 1713299 w 1870440"/>
              <a:gd name="connsiteY3" fmla="*/ 517064 h 991310"/>
              <a:gd name="connsiteX4" fmla="*/ 1855742 w 1870440"/>
              <a:gd name="connsiteY4" fmla="*/ 975081 h 991310"/>
              <a:gd name="connsiteX5" fmla="*/ 1399477 w 1870440"/>
              <a:gd name="connsiteY5" fmla="*/ 896414 h 991310"/>
              <a:gd name="connsiteX6" fmla="*/ 279593 w 1870440"/>
              <a:gd name="connsiteY6" fmla="*/ 683792 h 991310"/>
              <a:gd name="connsiteX7" fmla="*/ 4712 w 1870440"/>
              <a:gd name="connsiteY7" fmla="*/ 633304 h 991310"/>
              <a:gd name="connsiteX0" fmla="*/ 44 w 1865772"/>
              <a:gd name="connsiteY0" fmla="*/ 633304 h 991310"/>
              <a:gd name="connsiteX1" fmla="*/ 397717 w 1865772"/>
              <a:gd name="connsiteY1" fmla="*/ 137323 h 991310"/>
              <a:gd name="connsiteX2" fmla="*/ 1262573 w 1865772"/>
              <a:gd name="connsiteY2" fmla="*/ 23168 h 991310"/>
              <a:gd name="connsiteX3" fmla="*/ 1708631 w 1865772"/>
              <a:gd name="connsiteY3" fmla="*/ 517064 h 991310"/>
              <a:gd name="connsiteX4" fmla="*/ 1851074 w 1865772"/>
              <a:gd name="connsiteY4" fmla="*/ 975081 h 991310"/>
              <a:gd name="connsiteX5" fmla="*/ 1394809 w 1865772"/>
              <a:gd name="connsiteY5" fmla="*/ 896414 h 991310"/>
              <a:gd name="connsiteX6" fmla="*/ 417748 w 1865772"/>
              <a:gd name="connsiteY6" fmla="*/ 716201 h 991310"/>
              <a:gd name="connsiteX7" fmla="*/ 44 w 1865772"/>
              <a:gd name="connsiteY7" fmla="*/ 633304 h 991310"/>
              <a:gd name="connsiteX0" fmla="*/ 44 w 1865772"/>
              <a:gd name="connsiteY0" fmla="*/ 633304 h 991310"/>
              <a:gd name="connsiteX1" fmla="*/ 397717 w 1865772"/>
              <a:gd name="connsiteY1" fmla="*/ 137323 h 991310"/>
              <a:gd name="connsiteX2" fmla="*/ 1262573 w 1865772"/>
              <a:gd name="connsiteY2" fmla="*/ 23168 h 991310"/>
              <a:gd name="connsiteX3" fmla="*/ 1708631 w 1865772"/>
              <a:gd name="connsiteY3" fmla="*/ 517064 h 991310"/>
              <a:gd name="connsiteX4" fmla="*/ 1851074 w 1865772"/>
              <a:gd name="connsiteY4" fmla="*/ 975081 h 991310"/>
              <a:gd name="connsiteX5" fmla="*/ 1394809 w 1865772"/>
              <a:gd name="connsiteY5" fmla="*/ 896414 h 991310"/>
              <a:gd name="connsiteX6" fmla="*/ 417748 w 1865772"/>
              <a:gd name="connsiteY6" fmla="*/ 716201 h 991310"/>
              <a:gd name="connsiteX7" fmla="*/ 44 w 1865772"/>
              <a:gd name="connsiteY7" fmla="*/ 633304 h 991310"/>
              <a:gd name="connsiteX0" fmla="*/ 46 w 1853519"/>
              <a:gd name="connsiteY0" fmla="*/ 578483 h 990076"/>
              <a:gd name="connsiteX1" fmla="*/ 385464 w 1853519"/>
              <a:gd name="connsiteY1" fmla="*/ 136089 h 990076"/>
              <a:gd name="connsiteX2" fmla="*/ 1250320 w 1853519"/>
              <a:gd name="connsiteY2" fmla="*/ 21934 h 990076"/>
              <a:gd name="connsiteX3" fmla="*/ 1696378 w 1853519"/>
              <a:gd name="connsiteY3" fmla="*/ 515830 h 990076"/>
              <a:gd name="connsiteX4" fmla="*/ 1838821 w 1853519"/>
              <a:gd name="connsiteY4" fmla="*/ 973847 h 990076"/>
              <a:gd name="connsiteX5" fmla="*/ 1382556 w 1853519"/>
              <a:gd name="connsiteY5" fmla="*/ 895180 h 990076"/>
              <a:gd name="connsiteX6" fmla="*/ 405495 w 1853519"/>
              <a:gd name="connsiteY6" fmla="*/ 714967 h 990076"/>
              <a:gd name="connsiteX7" fmla="*/ 46 w 1853519"/>
              <a:gd name="connsiteY7" fmla="*/ 578483 h 990076"/>
              <a:gd name="connsiteX0" fmla="*/ 34142 w 1887615"/>
              <a:gd name="connsiteY0" fmla="*/ 578483 h 990076"/>
              <a:gd name="connsiteX1" fmla="*/ 419560 w 1887615"/>
              <a:gd name="connsiteY1" fmla="*/ 136089 h 990076"/>
              <a:gd name="connsiteX2" fmla="*/ 1284416 w 1887615"/>
              <a:gd name="connsiteY2" fmla="*/ 21934 h 990076"/>
              <a:gd name="connsiteX3" fmla="*/ 1730474 w 1887615"/>
              <a:gd name="connsiteY3" fmla="*/ 515830 h 990076"/>
              <a:gd name="connsiteX4" fmla="*/ 1872917 w 1887615"/>
              <a:gd name="connsiteY4" fmla="*/ 973847 h 990076"/>
              <a:gd name="connsiteX5" fmla="*/ 1416652 w 1887615"/>
              <a:gd name="connsiteY5" fmla="*/ 895180 h 990076"/>
              <a:gd name="connsiteX6" fmla="*/ 439591 w 1887615"/>
              <a:gd name="connsiteY6" fmla="*/ 714967 h 990076"/>
              <a:gd name="connsiteX7" fmla="*/ 64968 w 1887615"/>
              <a:gd name="connsiteY7" fmla="*/ 666714 h 990076"/>
              <a:gd name="connsiteX8" fmla="*/ 34142 w 1887615"/>
              <a:gd name="connsiteY8" fmla="*/ 578483 h 990076"/>
              <a:gd name="connsiteX0" fmla="*/ 34142 w 1887615"/>
              <a:gd name="connsiteY0" fmla="*/ 578483 h 990076"/>
              <a:gd name="connsiteX1" fmla="*/ 419560 w 1887615"/>
              <a:gd name="connsiteY1" fmla="*/ 136089 h 990076"/>
              <a:gd name="connsiteX2" fmla="*/ 1284416 w 1887615"/>
              <a:gd name="connsiteY2" fmla="*/ 21934 h 990076"/>
              <a:gd name="connsiteX3" fmla="*/ 1730474 w 1887615"/>
              <a:gd name="connsiteY3" fmla="*/ 515830 h 990076"/>
              <a:gd name="connsiteX4" fmla="*/ 1872917 w 1887615"/>
              <a:gd name="connsiteY4" fmla="*/ 973847 h 990076"/>
              <a:gd name="connsiteX5" fmla="*/ 1416652 w 1887615"/>
              <a:gd name="connsiteY5" fmla="*/ 895180 h 990076"/>
              <a:gd name="connsiteX6" fmla="*/ 439756 w 1887615"/>
              <a:gd name="connsiteY6" fmla="*/ 726636 h 990076"/>
              <a:gd name="connsiteX7" fmla="*/ 64968 w 1887615"/>
              <a:gd name="connsiteY7" fmla="*/ 666714 h 990076"/>
              <a:gd name="connsiteX8" fmla="*/ 34142 w 1887615"/>
              <a:gd name="connsiteY8" fmla="*/ 578483 h 990076"/>
              <a:gd name="connsiteX0" fmla="*/ 34142 w 1887615"/>
              <a:gd name="connsiteY0" fmla="*/ 578483 h 990076"/>
              <a:gd name="connsiteX1" fmla="*/ 419560 w 1887615"/>
              <a:gd name="connsiteY1" fmla="*/ 136089 h 990076"/>
              <a:gd name="connsiteX2" fmla="*/ 1284416 w 1887615"/>
              <a:gd name="connsiteY2" fmla="*/ 21934 h 990076"/>
              <a:gd name="connsiteX3" fmla="*/ 1730474 w 1887615"/>
              <a:gd name="connsiteY3" fmla="*/ 515830 h 990076"/>
              <a:gd name="connsiteX4" fmla="*/ 1872917 w 1887615"/>
              <a:gd name="connsiteY4" fmla="*/ 973847 h 990076"/>
              <a:gd name="connsiteX5" fmla="*/ 1416652 w 1887615"/>
              <a:gd name="connsiteY5" fmla="*/ 895180 h 990076"/>
              <a:gd name="connsiteX6" fmla="*/ 439756 w 1887615"/>
              <a:gd name="connsiteY6" fmla="*/ 726636 h 990076"/>
              <a:gd name="connsiteX7" fmla="*/ 64968 w 1887615"/>
              <a:gd name="connsiteY7" fmla="*/ 666714 h 990076"/>
              <a:gd name="connsiteX8" fmla="*/ 34142 w 1887615"/>
              <a:gd name="connsiteY8" fmla="*/ 578483 h 990076"/>
              <a:gd name="connsiteX0" fmla="*/ 34142 w 1893656"/>
              <a:gd name="connsiteY0" fmla="*/ 578887 h 990125"/>
              <a:gd name="connsiteX1" fmla="*/ 419560 w 1893656"/>
              <a:gd name="connsiteY1" fmla="*/ 136493 h 990125"/>
              <a:gd name="connsiteX2" fmla="*/ 1284416 w 1893656"/>
              <a:gd name="connsiteY2" fmla="*/ 22338 h 990125"/>
              <a:gd name="connsiteX3" fmla="*/ 1761977 w 1893656"/>
              <a:gd name="connsiteY3" fmla="*/ 522071 h 990125"/>
              <a:gd name="connsiteX4" fmla="*/ 1872917 w 1893656"/>
              <a:gd name="connsiteY4" fmla="*/ 974251 h 990125"/>
              <a:gd name="connsiteX5" fmla="*/ 1416652 w 1893656"/>
              <a:gd name="connsiteY5" fmla="*/ 895584 h 990125"/>
              <a:gd name="connsiteX6" fmla="*/ 439756 w 1893656"/>
              <a:gd name="connsiteY6" fmla="*/ 727040 h 990125"/>
              <a:gd name="connsiteX7" fmla="*/ 64968 w 1893656"/>
              <a:gd name="connsiteY7" fmla="*/ 667118 h 990125"/>
              <a:gd name="connsiteX8" fmla="*/ 34142 w 1893656"/>
              <a:gd name="connsiteY8" fmla="*/ 578887 h 990125"/>
              <a:gd name="connsiteX0" fmla="*/ 34142 w 1890318"/>
              <a:gd name="connsiteY0" fmla="*/ 578887 h 990125"/>
              <a:gd name="connsiteX1" fmla="*/ 419560 w 1890318"/>
              <a:gd name="connsiteY1" fmla="*/ 136493 h 990125"/>
              <a:gd name="connsiteX2" fmla="*/ 1284416 w 1890318"/>
              <a:gd name="connsiteY2" fmla="*/ 22338 h 990125"/>
              <a:gd name="connsiteX3" fmla="*/ 1761977 w 1890318"/>
              <a:gd name="connsiteY3" fmla="*/ 522071 h 990125"/>
              <a:gd name="connsiteX4" fmla="*/ 1872917 w 1890318"/>
              <a:gd name="connsiteY4" fmla="*/ 974251 h 990125"/>
              <a:gd name="connsiteX5" fmla="*/ 1416652 w 1890318"/>
              <a:gd name="connsiteY5" fmla="*/ 895584 h 990125"/>
              <a:gd name="connsiteX6" fmla="*/ 439756 w 1890318"/>
              <a:gd name="connsiteY6" fmla="*/ 727040 h 990125"/>
              <a:gd name="connsiteX7" fmla="*/ 64968 w 1890318"/>
              <a:gd name="connsiteY7" fmla="*/ 667118 h 990125"/>
              <a:gd name="connsiteX8" fmla="*/ 34142 w 1890318"/>
              <a:gd name="connsiteY8" fmla="*/ 578887 h 990125"/>
              <a:gd name="connsiteX0" fmla="*/ 34142 w 1874108"/>
              <a:gd name="connsiteY0" fmla="*/ 578887 h 987469"/>
              <a:gd name="connsiteX1" fmla="*/ 419560 w 1874108"/>
              <a:gd name="connsiteY1" fmla="*/ 136493 h 987469"/>
              <a:gd name="connsiteX2" fmla="*/ 1284416 w 1874108"/>
              <a:gd name="connsiteY2" fmla="*/ 22338 h 987469"/>
              <a:gd name="connsiteX3" fmla="*/ 1761977 w 1874108"/>
              <a:gd name="connsiteY3" fmla="*/ 522071 h 987469"/>
              <a:gd name="connsiteX4" fmla="*/ 1872917 w 1874108"/>
              <a:gd name="connsiteY4" fmla="*/ 974251 h 987469"/>
              <a:gd name="connsiteX5" fmla="*/ 1416652 w 1874108"/>
              <a:gd name="connsiteY5" fmla="*/ 895584 h 987469"/>
              <a:gd name="connsiteX6" fmla="*/ 439756 w 1874108"/>
              <a:gd name="connsiteY6" fmla="*/ 727040 h 987469"/>
              <a:gd name="connsiteX7" fmla="*/ 64968 w 1874108"/>
              <a:gd name="connsiteY7" fmla="*/ 667118 h 987469"/>
              <a:gd name="connsiteX8" fmla="*/ 34142 w 1874108"/>
              <a:gd name="connsiteY8" fmla="*/ 578887 h 987469"/>
              <a:gd name="connsiteX0" fmla="*/ 34142 w 1874269"/>
              <a:gd name="connsiteY0" fmla="*/ 578887 h 980571"/>
              <a:gd name="connsiteX1" fmla="*/ 419560 w 1874269"/>
              <a:gd name="connsiteY1" fmla="*/ 136493 h 980571"/>
              <a:gd name="connsiteX2" fmla="*/ 1284416 w 1874269"/>
              <a:gd name="connsiteY2" fmla="*/ 22338 h 980571"/>
              <a:gd name="connsiteX3" fmla="*/ 1761977 w 1874269"/>
              <a:gd name="connsiteY3" fmla="*/ 522071 h 980571"/>
              <a:gd name="connsiteX4" fmla="*/ 1872917 w 1874269"/>
              <a:gd name="connsiteY4" fmla="*/ 974251 h 980571"/>
              <a:gd name="connsiteX5" fmla="*/ 1416652 w 1874269"/>
              <a:gd name="connsiteY5" fmla="*/ 895584 h 980571"/>
              <a:gd name="connsiteX6" fmla="*/ 439756 w 1874269"/>
              <a:gd name="connsiteY6" fmla="*/ 727040 h 980571"/>
              <a:gd name="connsiteX7" fmla="*/ 64968 w 1874269"/>
              <a:gd name="connsiteY7" fmla="*/ 667118 h 980571"/>
              <a:gd name="connsiteX8" fmla="*/ 34142 w 1874269"/>
              <a:gd name="connsiteY8" fmla="*/ 578887 h 980571"/>
              <a:gd name="connsiteX0" fmla="*/ 34142 w 1888716"/>
              <a:gd name="connsiteY0" fmla="*/ 578887 h 993099"/>
              <a:gd name="connsiteX1" fmla="*/ 419560 w 1888716"/>
              <a:gd name="connsiteY1" fmla="*/ 136493 h 993099"/>
              <a:gd name="connsiteX2" fmla="*/ 1284416 w 1888716"/>
              <a:gd name="connsiteY2" fmla="*/ 22338 h 993099"/>
              <a:gd name="connsiteX3" fmla="*/ 1761977 w 1888716"/>
              <a:gd name="connsiteY3" fmla="*/ 522071 h 993099"/>
              <a:gd name="connsiteX4" fmla="*/ 1872917 w 1888716"/>
              <a:gd name="connsiteY4" fmla="*/ 974251 h 993099"/>
              <a:gd name="connsiteX5" fmla="*/ 1441154 w 1888716"/>
              <a:gd name="connsiteY5" fmla="*/ 914086 h 993099"/>
              <a:gd name="connsiteX6" fmla="*/ 439756 w 1888716"/>
              <a:gd name="connsiteY6" fmla="*/ 727040 h 993099"/>
              <a:gd name="connsiteX7" fmla="*/ 64968 w 1888716"/>
              <a:gd name="connsiteY7" fmla="*/ 667118 h 993099"/>
              <a:gd name="connsiteX8" fmla="*/ 34142 w 1888716"/>
              <a:gd name="connsiteY8" fmla="*/ 578887 h 993099"/>
              <a:gd name="connsiteX0" fmla="*/ 34142 w 1910942"/>
              <a:gd name="connsiteY0" fmla="*/ 578887 h 974312"/>
              <a:gd name="connsiteX1" fmla="*/ 419560 w 1910942"/>
              <a:gd name="connsiteY1" fmla="*/ 136493 h 974312"/>
              <a:gd name="connsiteX2" fmla="*/ 1284416 w 1910942"/>
              <a:gd name="connsiteY2" fmla="*/ 22338 h 974312"/>
              <a:gd name="connsiteX3" fmla="*/ 1761977 w 1910942"/>
              <a:gd name="connsiteY3" fmla="*/ 522071 h 974312"/>
              <a:gd name="connsiteX4" fmla="*/ 1876694 w 1910942"/>
              <a:gd name="connsiteY4" fmla="*/ 900322 h 974312"/>
              <a:gd name="connsiteX5" fmla="*/ 1872917 w 1910942"/>
              <a:gd name="connsiteY5" fmla="*/ 974251 h 974312"/>
              <a:gd name="connsiteX6" fmla="*/ 1441154 w 1910942"/>
              <a:gd name="connsiteY6" fmla="*/ 914086 h 974312"/>
              <a:gd name="connsiteX7" fmla="*/ 439756 w 1910942"/>
              <a:gd name="connsiteY7" fmla="*/ 727040 h 974312"/>
              <a:gd name="connsiteX8" fmla="*/ 64968 w 1910942"/>
              <a:gd name="connsiteY8" fmla="*/ 667118 h 974312"/>
              <a:gd name="connsiteX9" fmla="*/ 34142 w 1910942"/>
              <a:gd name="connsiteY9" fmla="*/ 578887 h 974312"/>
              <a:gd name="connsiteX0" fmla="*/ 34142 w 1899488"/>
              <a:gd name="connsiteY0" fmla="*/ 578887 h 989383"/>
              <a:gd name="connsiteX1" fmla="*/ 419560 w 1899488"/>
              <a:gd name="connsiteY1" fmla="*/ 136493 h 989383"/>
              <a:gd name="connsiteX2" fmla="*/ 1284416 w 1899488"/>
              <a:gd name="connsiteY2" fmla="*/ 22338 h 989383"/>
              <a:gd name="connsiteX3" fmla="*/ 1761977 w 1899488"/>
              <a:gd name="connsiteY3" fmla="*/ 522071 h 989383"/>
              <a:gd name="connsiteX4" fmla="*/ 1876694 w 1899488"/>
              <a:gd name="connsiteY4" fmla="*/ 900322 h 989383"/>
              <a:gd name="connsiteX5" fmla="*/ 1853831 w 1899488"/>
              <a:gd name="connsiteY5" fmla="*/ 989334 h 989383"/>
              <a:gd name="connsiteX6" fmla="*/ 1441154 w 1899488"/>
              <a:gd name="connsiteY6" fmla="*/ 914086 h 989383"/>
              <a:gd name="connsiteX7" fmla="*/ 439756 w 1899488"/>
              <a:gd name="connsiteY7" fmla="*/ 727040 h 989383"/>
              <a:gd name="connsiteX8" fmla="*/ 64968 w 1899488"/>
              <a:gd name="connsiteY8" fmla="*/ 667118 h 989383"/>
              <a:gd name="connsiteX9" fmla="*/ 34142 w 1899488"/>
              <a:gd name="connsiteY9" fmla="*/ 578887 h 989383"/>
              <a:gd name="connsiteX0" fmla="*/ 34142 w 1890632"/>
              <a:gd name="connsiteY0" fmla="*/ 578887 h 993703"/>
              <a:gd name="connsiteX1" fmla="*/ 419560 w 1890632"/>
              <a:gd name="connsiteY1" fmla="*/ 136493 h 993703"/>
              <a:gd name="connsiteX2" fmla="*/ 1284416 w 1890632"/>
              <a:gd name="connsiteY2" fmla="*/ 22338 h 993703"/>
              <a:gd name="connsiteX3" fmla="*/ 1761977 w 1890632"/>
              <a:gd name="connsiteY3" fmla="*/ 522071 h 993703"/>
              <a:gd name="connsiteX4" fmla="*/ 1876694 w 1890632"/>
              <a:gd name="connsiteY4" fmla="*/ 900322 h 993703"/>
              <a:gd name="connsiteX5" fmla="*/ 1853831 w 1890632"/>
              <a:gd name="connsiteY5" fmla="*/ 989334 h 993703"/>
              <a:gd name="connsiteX6" fmla="*/ 1441154 w 1890632"/>
              <a:gd name="connsiteY6" fmla="*/ 914086 h 993703"/>
              <a:gd name="connsiteX7" fmla="*/ 439756 w 1890632"/>
              <a:gd name="connsiteY7" fmla="*/ 727040 h 993703"/>
              <a:gd name="connsiteX8" fmla="*/ 64968 w 1890632"/>
              <a:gd name="connsiteY8" fmla="*/ 667118 h 993703"/>
              <a:gd name="connsiteX9" fmla="*/ 34142 w 1890632"/>
              <a:gd name="connsiteY9" fmla="*/ 578887 h 993703"/>
              <a:gd name="connsiteX0" fmla="*/ 34142 w 1890632"/>
              <a:gd name="connsiteY0" fmla="*/ 578887 h 993703"/>
              <a:gd name="connsiteX1" fmla="*/ 419560 w 1890632"/>
              <a:gd name="connsiteY1" fmla="*/ 136493 h 993703"/>
              <a:gd name="connsiteX2" fmla="*/ 1284416 w 1890632"/>
              <a:gd name="connsiteY2" fmla="*/ 22338 h 993703"/>
              <a:gd name="connsiteX3" fmla="*/ 1761977 w 1890632"/>
              <a:gd name="connsiteY3" fmla="*/ 522071 h 993703"/>
              <a:gd name="connsiteX4" fmla="*/ 1876694 w 1890632"/>
              <a:gd name="connsiteY4" fmla="*/ 900322 h 993703"/>
              <a:gd name="connsiteX5" fmla="*/ 1853831 w 1890632"/>
              <a:gd name="connsiteY5" fmla="*/ 989334 h 993703"/>
              <a:gd name="connsiteX6" fmla="*/ 1441154 w 1890632"/>
              <a:gd name="connsiteY6" fmla="*/ 914086 h 993703"/>
              <a:gd name="connsiteX7" fmla="*/ 439756 w 1890632"/>
              <a:gd name="connsiteY7" fmla="*/ 727040 h 993703"/>
              <a:gd name="connsiteX8" fmla="*/ 64968 w 1890632"/>
              <a:gd name="connsiteY8" fmla="*/ 667118 h 993703"/>
              <a:gd name="connsiteX9" fmla="*/ 34142 w 1890632"/>
              <a:gd name="connsiteY9" fmla="*/ 578887 h 993703"/>
              <a:gd name="connsiteX0" fmla="*/ 15545 w 1872035"/>
              <a:gd name="connsiteY0" fmla="*/ 578887 h 993703"/>
              <a:gd name="connsiteX1" fmla="*/ 400963 w 1872035"/>
              <a:gd name="connsiteY1" fmla="*/ 136493 h 993703"/>
              <a:gd name="connsiteX2" fmla="*/ 1265819 w 1872035"/>
              <a:gd name="connsiteY2" fmla="*/ 22338 h 993703"/>
              <a:gd name="connsiteX3" fmla="*/ 1743380 w 1872035"/>
              <a:gd name="connsiteY3" fmla="*/ 522071 h 993703"/>
              <a:gd name="connsiteX4" fmla="*/ 1858097 w 1872035"/>
              <a:gd name="connsiteY4" fmla="*/ 900322 h 993703"/>
              <a:gd name="connsiteX5" fmla="*/ 1835234 w 1872035"/>
              <a:gd name="connsiteY5" fmla="*/ 989334 h 993703"/>
              <a:gd name="connsiteX6" fmla="*/ 1422557 w 1872035"/>
              <a:gd name="connsiteY6" fmla="*/ 914086 h 993703"/>
              <a:gd name="connsiteX7" fmla="*/ 421159 w 1872035"/>
              <a:gd name="connsiteY7" fmla="*/ 727040 h 993703"/>
              <a:gd name="connsiteX8" fmla="*/ 109376 w 1872035"/>
              <a:gd name="connsiteY8" fmla="*/ 678789 h 993703"/>
              <a:gd name="connsiteX9" fmla="*/ 15545 w 1872035"/>
              <a:gd name="connsiteY9" fmla="*/ 578887 h 993703"/>
              <a:gd name="connsiteX0" fmla="*/ 21358 w 1843514"/>
              <a:gd name="connsiteY0" fmla="*/ 594911 h 994056"/>
              <a:gd name="connsiteX1" fmla="*/ 372442 w 1843514"/>
              <a:gd name="connsiteY1" fmla="*/ 136846 h 994056"/>
              <a:gd name="connsiteX2" fmla="*/ 1237298 w 1843514"/>
              <a:gd name="connsiteY2" fmla="*/ 22691 h 994056"/>
              <a:gd name="connsiteX3" fmla="*/ 1714859 w 1843514"/>
              <a:gd name="connsiteY3" fmla="*/ 522424 h 994056"/>
              <a:gd name="connsiteX4" fmla="*/ 1829576 w 1843514"/>
              <a:gd name="connsiteY4" fmla="*/ 900675 h 994056"/>
              <a:gd name="connsiteX5" fmla="*/ 1806713 w 1843514"/>
              <a:gd name="connsiteY5" fmla="*/ 989687 h 994056"/>
              <a:gd name="connsiteX6" fmla="*/ 1394036 w 1843514"/>
              <a:gd name="connsiteY6" fmla="*/ 914439 h 994056"/>
              <a:gd name="connsiteX7" fmla="*/ 392638 w 1843514"/>
              <a:gd name="connsiteY7" fmla="*/ 727393 h 994056"/>
              <a:gd name="connsiteX8" fmla="*/ 80855 w 1843514"/>
              <a:gd name="connsiteY8" fmla="*/ 679142 h 994056"/>
              <a:gd name="connsiteX9" fmla="*/ 21358 w 1843514"/>
              <a:gd name="connsiteY9" fmla="*/ 594911 h 994056"/>
              <a:gd name="connsiteX0" fmla="*/ 21358 w 1843514"/>
              <a:gd name="connsiteY0" fmla="*/ 597202 h 996347"/>
              <a:gd name="connsiteX1" fmla="*/ 372442 w 1843514"/>
              <a:gd name="connsiteY1" fmla="*/ 139137 h 996347"/>
              <a:gd name="connsiteX2" fmla="*/ 1237298 w 1843514"/>
              <a:gd name="connsiteY2" fmla="*/ 24982 h 996347"/>
              <a:gd name="connsiteX3" fmla="*/ 1714859 w 1843514"/>
              <a:gd name="connsiteY3" fmla="*/ 524715 h 996347"/>
              <a:gd name="connsiteX4" fmla="*/ 1829576 w 1843514"/>
              <a:gd name="connsiteY4" fmla="*/ 902966 h 996347"/>
              <a:gd name="connsiteX5" fmla="*/ 1806713 w 1843514"/>
              <a:gd name="connsiteY5" fmla="*/ 991978 h 996347"/>
              <a:gd name="connsiteX6" fmla="*/ 1394036 w 1843514"/>
              <a:gd name="connsiteY6" fmla="*/ 916730 h 996347"/>
              <a:gd name="connsiteX7" fmla="*/ 392638 w 1843514"/>
              <a:gd name="connsiteY7" fmla="*/ 729684 h 996347"/>
              <a:gd name="connsiteX8" fmla="*/ 80855 w 1843514"/>
              <a:gd name="connsiteY8" fmla="*/ 681433 h 996347"/>
              <a:gd name="connsiteX9" fmla="*/ 21358 w 1843514"/>
              <a:gd name="connsiteY9" fmla="*/ 597202 h 996347"/>
              <a:gd name="connsiteX0" fmla="*/ 21358 w 1843514"/>
              <a:gd name="connsiteY0" fmla="*/ 597202 h 996347"/>
              <a:gd name="connsiteX1" fmla="*/ 372442 w 1843514"/>
              <a:gd name="connsiteY1" fmla="*/ 139137 h 996347"/>
              <a:gd name="connsiteX2" fmla="*/ 1237298 w 1843514"/>
              <a:gd name="connsiteY2" fmla="*/ 24982 h 996347"/>
              <a:gd name="connsiteX3" fmla="*/ 1714859 w 1843514"/>
              <a:gd name="connsiteY3" fmla="*/ 524715 h 996347"/>
              <a:gd name="connsiteX4" fmla="*/ 1829576 w 1843514"/>
              <a:gd name="connsiteY4" fmla="*/ 902966 h 996347"/>
              <a:gd name="connsiteX5" fmla="*/ 1806713 w 1843514"/>
              <a:gd name="connsiteY5" fmla="*/ 991978 h 996347"/>
              <a:gd name="connsiteX6" fmla="*/ 1394036 w 1843514"/>
              <a:gd name="connsiteY6" fmla="*/ 916730 h 996347"/>
              <a:gd name="connsiteX7" fmla="*/ 392638 w 1843514"/>
              <a:gd name="connsiteY7" fmla="*/ 729684 h 996347"/>
              <a:gd name="connsiteX8" fmla="*/ 80855 w 1843514"/>
              <a:gd name="connsiteY8" fmla="*/ 681433 h 996347"/>
              <a:gd name="connsiteX9" fmla="*/ 21358 w 1843514"/>
              <a:gd name="connsiteY9" fmla="*/ 597202 h 996347"/>
              <a:gd name="connsiteX0" fmla="*/ 9840 w 1948135"/>
              <a:gd name="connsiteY0" fmla="*/ 573511 h 993588"/>
              <a:gd name="connsiteX1" fmla="*/ 477063 w 1948135"/>
              <a:gd name="connsiteY1" fmla="*/ 136378 h 993588"/>
              <a:gd name="connsiteX2" fmla="*/ 1341919 w 1948135"/>
              <a:gd name="connsiteY2" fmla="*/ 22223 h 993588"/>
              <a:gd name="connsiteX3" fmla="*/ 1819480 w 1948135"/>
              <a:gd name="connsiteY3" fmla="*/ 521956 h 993588"/>
              <a:gd name="connsiteX4" fmla="*/ 1934197 w 1948135"/>
              <a:gd name="connsiteY4" fmla="*/ 900207 h 993588"/>
              <a:gd name="connsiteX5" fmla="*/ 1911334 w 1948135"/>
              <a:gd name="connsiteY5" fmla="*/ 989219 h 993588"/>
              <a:gd name="connsiteX6" fmla="*/ 1498657 w 1948135"/>
              <a:gd name="connsiteY6" fmla="*/ 913971 h 993588"/>
              <a:gd name="connsiteX7" fmla="*/ 497259 w 1948135"/>
              <a:gd name="connsiteY7" fmla="*/ 726925 h 993588"/>
              <a:gd name="connsiteX8" fmla="*/ 185476 w 1948135"/>
              <a:gd name="connsiteY8" fmla="*/ 678674 h 993588"/>
              <a:gd name="connsiteX9" fmla="*/ 9840 w 1948135"/>
              <a:gd name="connsiteY9" fmla="*/ 573511 h 993588"/>
              <a:gd name="connsiteX0" fmla="*/ 45764 w 1984059"/>
              <a:gd name="connsiteY0" fmla="*/ 573511 h 993588"/>
              <a:gd name="connsiteX1" fmla="*/ 512987 w 1984059"/>
              <a:gd name="connsiteY1" fmla="*/ 136378 h 993588"/>
              <a:gd name="connsiteX2" fmla="*/ 1377843 w 1984059"/>
              <a:gd name="connsiteY2" fmla="*/ 22223 h 993588"/>
              <a:gd name="connsiteX3" fmla="*/ 1855404 w 1984059"/>
              <a:gd name="connsiteY3" fmla="*/ 521956 h 993588"/>
              <a:gd name="connsiteX4" fmla="*/ 1970121 w 1984059"/>
              <a:gd name="connsiteY4" fmla="*/ 900207 h 993588"/>
              <a:gd name="connsiteX5" fmla="*/ 1947258 w 1984059"/>
              <a:gd name="connsiteY5" fmla="*/ 989219 h 993588"/>
              <a:gd name="connsiteX6" fmla="*/ 1534581 w 1984059"/>
              <a:gd name="connsiteY6" fmla="*/ 913971 h 993588"/>
              <a:gd name="connsiteX7" fmla="*/ 533183 w 1984059"/>
              <a:gd name="connsiteY7" fmla="*/ 726925 h 993588"/>
              <a:gd name="connsiteX8" fmla="*/ 72744 w 1984059"/>
              <a:gd name="connsiteY8" fmla="*/ 645571 h 993588"/>
              <a:gd name="connsiteX9" fmla="*/ 45764 w 1984059"/>
              <a:gd name="connsiteY9" fmla="*/ 573511 h 993588"/>
              <a:gd name="connsiteX0" fmla="*/ 45764 w 1984059"/>
              <a:gd name="connsiteY0" fmla="*/ 534317 h 954394"/>
              <a:gd name="connsiteX1" fmla="*/ 512987 w 1984059"/>
              <a:gd name="connsiteY1" fmla="*/ 97184 h 954394"/>
              <a:gd name="connsiteX2" fmla="*/ 1338355 w 1984059"/>
              <a:gd name="connsiteY2" fmla="*/ 29812 h 954394"/>
              <a:gd name="connsiteX3" fmla="*/ 1855404 w 1984059"/>
              <a:gd name="connsiteY3" fmla="*/ 482762 h 954394"/>
              <a:gd name="connsiteX4" fmla="*/ 1970121 w 1984059"/>
              <a:gd name="connsiteY4" fmla="*/ 861013 h 954394"/>
              <a:gd name="connsiteX5" fmla="*/ 1947258 w 1984059"/>
              <a:gd name="connsiteY5" fmla="*/ 950025 h 954394"/>
              <a:gd name="connsiteX6" fmla="*/ 1534581 w 1984059"/>
              <a:gd name="connsiteY6" fmla="*/ 874777 h 954394"/>
              <a:gd name="connsiteX7" fmla="*/ 533183 w 1984059"/>
              <a:gd name="connsiteY7" fmla="*/ 687731 h 954394"/>
              <a:gd name="connsiteX8" fmla="*/ 72744 w 1984059"/>
              <a:gd name="connsiteY8" fmla="*/ 606377 h 954394"/>
              <a:gd name="connsiteX9" fmla="*/ 45764 w 1984059"/>
              <a:gd name="connsiteY9" fmla="*/ 534317 h 954394"/>
              <a:gd name="connsiteX0" fmla="*/ 45764 w 1984059"/>
              <a:gd name="connsiteY0" fmla="*/ 534317 h 954394"/>
              <a:gd name="connsiteX1" fmla="*/ 512987 w 1984059"/>
              <a:gd name="connsiteY1" fmla="*/ 97184 h 954394"/>
              <a:gd name="connsiteX2" fmla="*/ 1338355 w 1984059"/>
              <a:gd name="connsiteY2" fmla="*/ 29812 h 954394"/>
              <a:gd name="connsiteX3" fmla="*/ 1855404 w 1984059"/>
              <a:gd name="connsiteY3" fmla="*/ 482762 h 954394"/>
              <a:gd name="connsiteX4" fmla="*/ 1970121 w 1984059"/>
              <a:gd name="connsiteY4" fmla="*/ 861013 h 954394"/>
              <a:gd name="connsiteX5" fmla="*/ 1947258 w 1984059"/>
              <a:gd name="connsiteY5" fmla="*/ 950025 h 954394"/>
              <a:gd name="connsiteX6" fmla="*/ 1534581 w 1984059"/>
              <a:gd name="connsiteY6" fmla="*/ 874777 h 954394"/>
              <a:gd name="connsiteX7" fmla="*/ 533183 w 1984059"/>
              <a:gd name="connsiteY7" fmla="*/ 687731 h 954394"/>
              <a:gd name="connsiteX8" fmla="*/ 72744 w 1984059"/>
              <a:gd name="connsiteY8" fmla="*/ 606377 h 954394"/>
              <a:gd name="connsiteX9" fmla="*/ 45764 w 1984059"/>
              <a:gd name="connsiteY9" fmla="*/ 534317 h 954394"/>
              <a:gd name="connsiteX0" fmla="*/ 45764 w 2006048"/>
              <a:gd name="connsiteY0" fmla="*/ 534317 h 965213"/>
              <a:gd name="connsiteX1" fmla="*/ 512987 w 2006048"/>
              <a:gd name="connsiteY1" fmla="*/ 97184 h 965213"/>
              <a:gd name="connsiteX2" fmla="*/ 1338355 w 2006048"/>
              <a:gd name="connsiteY2" fmla="*/ 29812 h 965213"/>
              <a:gd name="connsiteX3" fmla="*/ 1855404 w 2006048"/>
              <a:gd name="connsiteY3" fmla="*/ 482762 h 965213"/>
              <a:gd name="connsiteX4" fmla="*/ 1991773 w 2006048"/>
              <a:gd name="connsiteY4" fmla="*/ 918378 h 965213"/>
              <a:gd name="connsiteX5" fmla="*/ 1947258 w 2006048"/>
              <a:gd name="connsiteY5" fmla="*/ 950025 h 965213"/>
              <a:gd name="connsiteX6" fmla="*/ 1534581 w 2006048"/>
              <a:gd name="connsiteY6" fmla="*/ 874777 h 965213"/>
              <a:gd name="connsiteX7" fmla="*/ 533183 w 2006048"/>
              <a:gd name="connsiteY7" fmla="*/ 687731 h 965213"/>
              <a:gd name="connsiteX8" fmla="*/ 72744 w 2006048"/>
              <a:gd name="connsiteY8" fmla="*/ 606377 h 965213"/>
              <a:gd name="connsiteX9" fmla="*/ 45764 w 2006048"/>
              <a:gd name="connsiteY9" fmla="*/ 534317 h 965213"/>
              <a:gd name="connsiteX0" fmla="*/ 45764 w 2000586"/>
              <a:gd name="connsiteY0" fmla="*/ 534317 h 953030"/>
              <a:gd name="connsiteX1" fmla="*/ 512987 w 2000586"/>
              <a:gd name="connsiteY1" fmla="*/ 97184 h 953030"/>
              <a:gd name="connsiteX2" fmla="*/ 1338355 w 2000586"/>
              <a:gd name="connsiteY2" fmla="*/ 29812 h 953030"/>
              <a:gd name="connsiteX3" fmla="*/ 1855404 w 2000586"/>
              <a:gd name="connsiteY3" fmla="*/ 482762 h 953030"/>
              <a:gd name="connsiteX4" fmla="*/ 1991773 w 2000586"/>
              <a:gd name="connsiteY4" fmla="*/ 918378 h 953030"/>
              <a:gd name="connsiteX5" fmla="*/ 1947258 w 2000586"/>
              <a:gd name="connsiteY5" fmla="*/ 950025 h 953030"/>
              <a:gd name="connsiteX6" fmla="*/ 1534581 w 2000586"/>
              <a:gd name="connsiteY6" fmla="*/ 874777 h 953030"/>
              <a:gd name="connsiteX7" fmla="*/ 533183 w 2000586"/>
              <a:gd name="connsiteY7" fmla="*/ 687731 h 953030"/>
              <a:gd name="connsiteX8" fmla="*/ 72744 w 2000586"/>
              <a:gd name="connsiteY8" fmla="*/ 606377 h 953030"/>
              <a:gd name="connsiteX9" fmla="*/ 45764 w 2000586"/>
              <a:gd name="connsiteY9" fmla="*/ 534317 h 953030"/>
              <a:gd name="connsiteX0" fmla="*/ 45764 w 2000586"/>
              <a:gd name="connsiteY0" fmla="*/ 539083 h 957796"/>
              <a:gd name="connsiteX1" fmla="*/ 512987 w 2000586"/>
              <a:gd name="connsiteY1" fmla="*/ 101950 h 957796"/>
              <a:gd name="connsiteX2" fmla="*/ 1302659 w 2000586"/>
              <a:gd name="connsiteY2" fmla="*/ 28602 h 957796"/>
              <a:gd name="connsiteX3" fmla="*/ 1855404 w 2000586"/>
              <a:gd name="connsiteY3" fmla="*/ 487528 h 957796"/>
              <a:gd name="connsiteX4" fmla="*/ 1991773 w 2000586"/>
              <a:gd name="connsiteY4" fmla="*/ 923144 h 957796"/>
              <a:gd name="connsiteX5" fmla="*/ 1947258 w 2000586"/>
              <a:gd name="connsiteY5" fmla="*/ 954791 h 957796"/>
              <a:gd name="connsiteX6" fmla="*/ 1534581 w 2000586"/>
              <a:gd name="connsiteY6" fmla="*/ 879543 h 957796"/>
              <a:gd name="connsiteX7" fmla="*/ 533183 w 2000586"/>
              <a:gd name="connsiteY7" fmla="*/ 692497 h 957796"/>
              <a:gd name="connsiteX8" fmla="*/ 72744 w 2000586"/>
              <a:gd name="connsiteY8" fmla="*/ 611143 h 957796"/>
              <a:gd name="connsiteX9" fmla="*/ 45764 w 2000586"/>
              <a:gd name="connsiteY9" fmla="*/ 539083 h 957796"/>
              <a:gd name="connsiteX0" fmla="*/ 45764 w 2006017"/>
              <a:gd name="connsiteY0" fmla="*/ 538435 h 970879"/>
              <a:gd name="connsiteX1" fmla="*/ 512987 w 2006017"/>
              <a:gd name="connsiteY1" fmla="*/ 101302 h 970879"/>
              <a:gd name="connsiteX2" fmla="*/ 1302659 w 2006017"/>
              <a:gd name="connsiteY2" fmla="*/ 27954 h 970879"/>
              <a:gd name="connsiteX3" fmla="*/ 1836757 w 2006017"/>
              <a:gd name="connsiteY3" fmla="*/ 478081 h 970879"/>
              <a:gd name="connsiteX4" fmla="*/ 1991773 w 2006017"/>
              <a:gd name="connsiteY4" fmla="*/ 922496 h 970879"/>
              <a:gd name="connsiteX5" fmla="*/ 1947258 w 2006017"/>
              <a:gd name="connsiteY5" fmla="*/ 954143 h 970879"/>
              <a:gd name="connsiteX6" fmla="*/ 1534581 w 2006017"/>
              <a:gd name="connsiteY6" fmla="*/ 878895 h 970879"/>
              <a:gd name="connsiteX7" fmla="*/ 533183 w 2006017"/>
              <a:gd name="connsiteY7" fmla="*/ 691849 h 970879"/>
              <a:gd name="connsiteX8" fmla="*/ 72744 w 2006017"/>
              <a:gd name="connsiteY8" fmla="*/ 610495 h 970879"/>
              <a:gd name="connsiteX9" fmla="*/ 45764 w 2006017"/>
              <a:gd name="connsiteY9" fmla="*/ 538435 h 970879"/>
              <a:gd name="connsiteX0" fmla="*/ 45764 w 2001312"/>
              <a:gd name="connsiteY0" fmla="*/ 538435 h 968966"/>
              <a:gd name="connsiteX1" fmla="*/ 512987 w 2001312"/>
              <a:gd name="connsiteY1" fmla="*/ 101302 h 968966"/>
              <a:gd name="connsiteX2" fmla="*/ 1302659 w 2001312"/>
              <a:gd name="connsiteY2" fmla="*/ 27954 h 968966"/>
              <a:gd name="connsiteX3" fmla="*/ 1836757 w 2001312"/>
              <a:gd name="connsiteY3" fmla="*/ 478081 h 968966"/>
              <a:gd name="connsiteX4" fmla="*/ 1991773 w 2001312"/>
              <a:gd name="connsiteY4" fmla="*/ 922496 h 968966"/>
              <a:gd name="connsiteX5" fmla="*/ 1947258 w 2001312"/>
              <a:gd name="connsiteY5" fmla="*/ 954143 h 968966"/>
              <a:gd name="connsiteX6" fmla="*/ 1534581 w 2001312"/>
              <a:gd name="connsiteY6" fmla="*/ 878895 h 968966"/>
              <a:gd name="connsiteX7" fmla="*/ 533183 w 2001312"/>
              <a:gd name="connsiteY7" fmla="*/ 691849 h 968966"/>
              <a:gd name="connsiteX8" fmla="*/ 72744 w 2001312"/>
              <a:gd name="connsiteY8" fmla="*/ 610495 h 968966"/>
              <a:gd name="connsiteX9" fmla="*/ 45764 w 2001312"/>
              <a:gd name="connsiteY9" fmla="*/ 538435 h 968966"/>
              <a:gd name="connsiteX0" fmla="*/ 45764 w 1997670"/>
              <a:gd name="connsiteY0" fmla="*/ 538435 h 954720"/>
              <a:gd name="connsiteX1" fmla="*/ 512987 w 1997670"/>
              <a:gd name="connsiteY1" fmla="*/ 101302 h 954720"/>
              <a:gd name="connsiteX2" fmla="*/ 1302659 w 1997670"/>
              <a:gd name="connsiteY2" fmla="*/ 27954 h 954720"/>
              <a:gd name="connsiteX3" fmla="*/ 1836757 w 1997670"/>
              <a:gd name="connsiteY3" fmla="*/ 478081 h 954720"/>
              <a:gd name="connsiteX4" fmla="*/ 1991773 w 1997670"/>
              <a:gd name="connsiteY4" fmla="*/ 922496 h 954720"/>
              <a:gd name="connsiteX5" fmla="*/ 1947258 w 1997670"/>
              <a:gd name="connsiteY5" fmla="*/ 954143 h 954720"/>
              <a:gd name="connsiteX6" fmla="*/ 1534581 w 1997670"/>
              <a:gd name="connsiteY6" fmla="*/ 878895 h 954720"/>
              <a:gd name="connsiteX7" fmla="*/ 533183 w 1997670"/>
              <a:gd name="connsiteY7" fmla="*/ 691849 h 954720"/>
              <a:gd name="connsiteX8" fmla="*/ 72744 w 1997670"/>
              <a:gd name="connsiteY8" fmla="*/ 610495 h 954720"/>
              <a:gd name="connsiteX9" fmla="*/ 45764 w 1997670"/>
              <a:gd name="connsiteY9" fmla="*/ 538435 h 954720"/>
              <a:gd name="connsiteX0" fmla="*/ 44343 w 1996249"/>
              <a:gd name="connsiteY0" fmla="*/ 538435 h 954720"/>
              <a:gd name="connsiteX1" fmla="*/ 511566 w 1996249"/>
              <a:gd name="connsiteY1" fmla="*/ 101302 h 954720"/>
              <a:gd name="connsiteX2" fmla="*/ 1301238 w 1996249"/>
              <a:gd name="connsiteY2" fmla="*/ 27954 h 954720"/>
              <a:gd name="connsiteX3" fmla="*/ 1835336 w 1996249"/>
              <a:gd name="connsiteY3" fmla="*/ 478081 h 954720"/>
              <a:gd name="connsiteX4" fmla="*/ 1990352 w 1996249"/>
              <a:gd name="connsiteY4" fmla="*/ 922496 h 954720"/>
              <a:gd name="connsiteX5" fmla="*/ 1945837 w 1996249"/>
              <a:gd name="connsiteY5" fmla="*/ 954143 h 954720"/>
              <a:gd name="connsiteX6" fmla="*/ 1533160 w 1996249"/>
              <a:gd name="connsiteY6" fmla="*/ 878895 h 954720"/>
              <a:gd name="connsiteX7" fmla="*/ 531762 w 1996249"/>
              <a:gd name="connsiteY7" fmla="*/ 691849 h 954720"/>
              <a:gd name="connsiteX8" fmla="*/ 71323 w 1996249"/>
              <a:gd name="connsiteY8" fmla="*/ 610495 h 954720"/>
              <a:gd name="connsiteX9" fmla="*/ 44343 w 1996249"/>
              <a:gd name="connsiteY9" fmla="*/ 538435 h 954720"/>
              <a:gd name="connsiteX0" fmla="*/ 38388 w 1990294"/>
              <a:gd name="connsiteY0" fmla="*/ 538435 h 954720"/>
              <a:gd name="connsiteX1" fmla="*/ 505611 w 1990294"/>
              <a:gd name="connsiteY1" fmla="*/ 101302 h 954720"/>
              <a:gd name="connsiteX2" fmla="*/ 1295283 w 1990294"/>
              <a:gd name="connsiteY2" fmla="*/ 27954 h 954720"/>
              <a:gd name="connsiteX3" fmla="*/ 1829381 w 1990294"/>
              <a:gd name="connsiteY3" fmla="*/ 478081 h 954720"/>
              <a:gd name="connsiteX4" fmla="*/ 1984397 w 1990294"/>
              <a:gd name="connsiteY4" fmla="*/ 922496 h 954720"/>
              <a:gd name="connsiteX5" fmla="*/ 1939882 w 1990294"/>
              <a:gd name="connsiteY5" fmla="*/ 954143 h 954720"/>
              <a:gd name="connsiteX6" fmla="*/ 1527205 w 1990294"/>
              <a:gd name="connsiteY6" fmla="*/ 878895 h 954720"/>
              <a:gd name="connsiteX7" fmla="*/ 525807 w 1990294"/>
              <a:gd name="connsiteY7" fmla="*/ 691849 h 954720"/>
              <a:gd name="connsiteX8" fmla="*/ 65368 w 1990294"/>
              <a:gd name="connsiteY8" fmla="*/ 610495 h 954720"/>
              <a:gd name="connsiteX9" fmla="*/ 38388 w 1990294"/>
              <a:gd name="connsiteY9" fmla="*/ 538435 h 954720"/>
              <a:gd name="connsiteX0" fmla="*/ 33188 w 1985094"/>
              <a:gd name="connsiteY0" fmla="*/ 538435 h 954720"/>
              <a:gd name="connsiteX1" fmla="*/ 500411 w 1985094"/>
              <a:gd name="connsiteY1" fmla="*/ 101302 h 954720"/>
              <a:gd name="connsiteX2" fmla="*/ 1290083 w 1985094"/>
              <a:gd name="connsiteY2" fmla="*/ 27954 h 954720"/>
              <a:gd name="connsiteX3" fmla="*/ 1824181 w 1985094"/>
              <a:gd name="connsiteY3" fmla="*/ 478081 h 954720"/>
              <a:gd name="connsiteX4" fmla="*/ 1979197 w 1985094"/>
              <a:gd name="connsiteY4" fmla="*/ 922496 h 954720"/>
              <a:gd name="connsiteX5" fmla="*/ 1934682 w 1985094"/>
              <a:gd name="connsiteY5" fmla="*/ 954143 h 954720"/>
              <a:gd name="connsiteX6" fmla="*/ 1522005 w 1985094"/>
              <a:gd name="connsiteY6" fmla="*/ 878895 h 954720"/>
              <a:gd name="connsiteX7" fmla="*/ 520607 w 1985094"/>
              <a:gd name="connsiteY7" fmla="*/ 691849 h 954720"/>
              <a:gd name="connsiteX8" fmla="*/ 60168 w 1985094"/>
              <a:gd name="connsiteY8" fmla="*/ 610495 h 954720"/>
              <a:gd name="connsiteX9" fmla="*/ 33188 w 1985094"/>
              <a:gd name="connsiteY9" fmla="*/ 538435 h 95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5094" h="954720">
                <a:moveTo>
                  <a:pt x="33188" y="538435"/>
                </a:moveTo>
                <a:cubicBezTo>
                  <a:pt x="88814" y="464808"/>
                  <a:pt x="290929" y="186382"/>
                  <a:pt x="500411" y="101302"/>
                </a:cubicBezTo>
                <a:cubicBezTo>
                  <a:pt x="709894" y="16222"/>
                  <a:pt x="1069455" y="-34842"/>
                  <a:pt x="1290083" y="27954"/>
                </a:cubicBezTo>
                <a:cubicBezTo>
                  <a:pt x="1510711" y="90750"/>
                  <a:pt x="1709329" y="328991"/>
                  <a:pt x="1824181" y="478081"/>
                </a:cubicBezTo>
                <a:cubicBezTo>
                  <a:pt x="1939033" y="627171"/>
                  <a:pt x="1968978" y="889429"/>
                  <a:pt x="1979197" y="922496"/>
                </a:cubicBezTo>
                <a:cubicBezTo>
                  <a:pt x="1989416" y="955563"/>
                  <a:pt x="1992690" y="955931"/>
                  <a:pt x="1934682" y="954143"/>
                </a:cubicBezTo>
                <a:cubicBezTo>
                  <a:pt x="1876674" y="952355"/>
                  <a:pt x="1522005" y="878895"/>
                  <a:pt x="1522005" y="878895"/>
                </a:cubicBezTo>
                <a:lnTo>
                  <a:pt x="520607" y="691849"/>
                </a:lnTo>
                <a:cubicBezTo>
                  <a:pt x="296090" y="649646"/>
                  <a:pt x="124891" y="627844"/>
                  <a:pt x="60168" y="610495"/>
                </a:cubicBezTo>
                <a:cubicBezTo>
                  <a:pt x="-4555" y="593146"/>
                  <a:pt x="-22438" y="612062"/>
                  <a:pt x="33188" y="53843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7" name="Freeform: Shape 3106">
            <a:extLst>
              <a:ext uri="{FF2B5EF4-FFF2-40B4-BE49-F238E27FC236}">
                <a16:creationId xmlns:a16="http://schemas.microsoft.com/office/drawing/2014/main" id="{6300EF64-AFB1-B1DA-0360-E6BC547D7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87747" flipH="1">
            <a:off x="10114024" y="1110030"/>
            <a:ext cx="1867941" cy="1976794"/>
          </a:xfrm>
          <a:custGeom>
            <a:avLst/>
            <a:gdLst>
              <a:gd name="connsiteX0" fmla="*/ 3418362 w 5421466"/>
              <a:gd name="connsiteY0" fmla="*/ 6148240 h 7017706"/>
              <a:gd name="connsiteX1" fmla="*/ 4455310 w 5421466"/>
              <a:gd name="connsiteY1" fmla="*/ 6044545 h 7017706"/>
              <a:gd name="connsiteX2" fmla="*/ 4455310 w 5421466"/>
              <a:gd name="connsiteY2" fmla="*/ 6035119 h 7017706"/>
              <a:gd name="connsiteX3" fmla="*/ 4172506 w 5421466"/>
              <a:gd name="connsiteY3" fmla="*/ 5431803 h 7017706"/>
              <a:gd name="connsiteX4" fmla="*/ 4181933 w 5421466"/>
              <a:gd name="connsiteY4" fmla="*/ 5337535 h 7017706"/>
              <a:gd name="connsiteX5" fmla="*/ 4596712 w 5421466"/>
              <a:gd name="connsiteY5" fmla="*/ 4932183 h 7017706"/>
              <a:gd name="connsiteX6" fmla="*/ 5058626 w 5421466"/>
              <a:gd name="connsiteY6" fmla="*/ 3800966 h 7017706"/>
              <a:gd name="connsiteX7" fmla="*/ 5416844 w 5421466"/>
              <a:gd name="connsiteY7" fmla="*/ 2735737 h 7017706"/>
              <a:gd name="connsiteX8" fmla="*/ 5209455 w 5421466"/>
              <a:gd name="connsiteY8" fmla="*/ 2801725 h 7017706"/>
              <a:gd name="connsiteX9" fmla="*/ 4493017 w 5421466"/>
              <a:gd name="connsiteY9" fmla="*/ 3169370 h 7017706"/>
              <a:gd name="connsiteX10" fmla="*/ 3691739 w 5421466"/>
              <a:gd name="connsiteY10" fmla="*/ 4074343 h 7017706"/>
              <a:gd name="connsiteX11" fmla="*/ 3757727 w 5421466"/>
              <a:gd name="connsiteY11" fmla="*/ 3546442 h 7017706"/>
              <a:gd name="connsiteX12" fmla="*/ 4087665 w 5421466"/>
              <a:gd name="connsiteY12" fmla="*/ 2009873 h 7017706"/>
              <a:gd name="connsiteX13" fmla="*/ 4285628 w 5421466"/>
              <a:gd name="connsiteY13" fmla="*/ 1302863 h 7017706"/>
              <a:gd name="connsiteX14" fmla="*/ 4313908 w 5421466"/>
              <a:gd name="connsiteY14" fmla="*/ 963498 h 7017706"/>
              <a:gd name="connsiteX15" fmla="*/ 4049958 w 5421466"/>
              <a:gd name="connsiteY15" fmla="*/ 1199168 h 7017706"/>
              <a:gd name="connsiteX16" fmla="*/ 3569191 w 5421466"/>
              <a:gd name="connsiteY16" fmla="*/ 1840191 h 7017706"/>
              <a:gd name="connsiteX17" fmla="*/ 3408935 w 5421466"/>
              <a:gd name="connsiteY17" fmla="*/ 2349238 h 7017706"/>
              <a:gd name="connsiteX18" fmla="*/ 3324094 w 5421466"/>
              <a:gd name="connsiteY18" fmla="*/ 3518162 h 7017706"/>
              <a:gd name="connsiteX19" fmla="*/ 3267533 w 5421466"/>
              <a:gd name="connsiteY19" fmla="*/ 4093197 h 7017706"/>
              <a:gd name="connsiteX20" fmla="*/ 3267533 w 5421466"/>
              <a:gd name="connsiteY20" fmla="*/ 3885807 h 7017706"/>
              <a:gd name="connsiteX21" fmla="*/ 3069570 w 5421466"/>
              <a:gd name="connsiteY21" fmla="*/ 3188224 h 7017706"/>
              <a:gd name="connsiteX22" fmla="*/ 2428547 w 5421466"/>
              <a:gd name="connsiteY22" fmla="*/ 1604521 h 7017706"/>
              <a:gd name="connsiteX23" fmla="*/ 2042048 w 5421466"/>
              <a:gd name="connsiteY23" fmla="*/ 680694 h 7017706"/>
              <a:gd name="connsiteX24" fmla="*/ 1976061 w 5421466"/>
              <a:gd name="connsiteY24" fmla="*/ 237634 h 7017706"/>
              <a:gd name="connsiteX25" fmla="*/ 1853512 w 5421466"/>
              <a:gd name="connsiteY25" fmla="*/ 1964 h 7017706"/>
              <a:gd name="connsiteX26" fmla="*/ 1674403 w 5421466"/>
              <a:gd name="connsiteY26" fmla="*/ 360183 h 7017706"/>
              <a:gd name="connsiteX27" fmla="*/ 1504721 w 5421466"/>
              <a:gd name="connsiteY27" fmla="*/ 1415985 h 7017706"/>
              <a:gd name="connsiteX28" fmla="*/ 1919500 w 5421466"/>
              <a:gd name="connsiteY28" fmla="*/ 2745164 h 7017706"/>
              <a:gd name="connsiteX29" fmla="*/ 2503962 w 5421466"/>
              <a:gd name="connsiteY29" fmla="*/ 3885807 h 7017706"/>
              <a:gd name="connsiteX30" fmla="*/ 2343706 w 5421466"/>
              <a:gd name="connsiteY30" fmla="*/ 3734978 h 7017706"/>
              <a:gd name="connsiteX31" fmla="*/ 1259624 w 5421466"/>
              <a:gd name="connsiteY31" fmla="*/ 2566055 h 7017706"/>
              <a:gd name="connsiteX32" fmla="*/ 760003 w 5421466"/>
              <a:gd name="connsiteY32" fmla="*/ 2019300 h 7017706"/>
              <a:gd name="connsiteX33" fmla="*/ 213248 w 5421466"/>
              <a:gd name="connsiteY33" fmla="*/ 1510253 h 7017706"/>
              <a:gd name="connsiteX34" fmla="*/ 213248 w 5421466"/>
              <a:gd name="connsiteY34" fmla="*/ 1642228 h 7017706"/>
              <a:gd name="connsiteX35" fmla="*/ 694015 w 5421466"/>
              <a:gd name="connsiteY35" fmla="*/ 2980834 h 7017706"/>
              <a:gd name="connsiteX36" fmla="*/ 1287904 w 5421466"/>
              <a:gd name="connsiteY36" fmla="*/ 4102624 h 7017706"/>
              <a:gd name="connsiteX37" fmla="*/ 2042048 w 5421466"/>
              <a:gd name="connsiteY37" fmla="*/ 4715366 h 7017706"/>
              <a:gd name="connsiteX38" fmla="*/ 2984729 w 5421466"/>
              <a:gd name="connsiteY38" fmla="*/ 5026451 h 7017706"/>
              <a:gd name="connsiteX39" fmla="*/ 3003582 w 5421466"/>
              <a:gd name="connsiteY39" fmla="*/ 5026451 h 7017706"/>
              <a:gd name="connsiteX40" fmla="*/ 2315426 w 5421466"/>
              <a:gd name="connsiteY40" fmla="*/ 5092438 h 7017706"/>
              <a:gd name="connsiteX41" fmla="*/ 1495294 w 5421466"/>
              <a:gd name="connsiteY41" fmla="*/ 4922756 h 7017706"/>
              <a:gd name="connsiteX42" fmla="*/ 760003 w 5421466"/>
              <a:gd name="connsiteY42" fmla="*/ 4187465 h 7017706"/>
              <a:gd name="connsiteX43" fmla="*/ 260382 w 5421466"/>
              <a:gd name="connsiteY43" fmla="*/ 3291919 h 7017706"/>
              <a:gd name="connsiteX44" fmla="*/ 5859 w 5421466"/>
              <a:gd name="connsiteY44" fmla="*/ 2924273 h 7017706"/>
              <a:gd name="connsiteX45" fmla="*/ 109554 w 5421466"/>
              <a:gd name="connsiteY45" fmla="*/ 3518162 h 7017706"/>
              <a:gd name="connsiteX46" fmla="*/ 420638 w 5421466"/>
              <a:gd name="connsiteY46" fmla="*/ 4922756 h 7017706"/>
              <a:gd name="connsiteX47" fmla="*/ 910832 w 5421466"/>
              <a:gd name="connsiteY47" fmla="*/ 5544925 h 7017706"/>
              <a:gd name="connsiteX48" fmla="*/ 1523574 w 5421466"/>
              <a:gd name="connsiteY48" fmla="*/ 5761741 h 7017706"/>
              <a:gd name="connsiteX49" fmla="*/ 2287145 w 5421466"/>
              <a:gd name="connsiteY49" fmla="*/ 5724034 h 7017706"/>
              <a:gd name="connsiteX50" fmla="*/ 3720020 w 5421466"/>
              <a:gd name="connsiteY50" fmla="*/ 5516644 h 7017706"/>
              <a:gd name="connsiteX51" fmla="*/ 3701166 w 5421466"/>
              <a:gd name="connsiteY51" fmla="*/ 5563778 h 7017706"/>
              <a:gd name="connsiteX52" fmla="*/ 3503203 w 5421466"/>
              <a:gd name="connsiteY52" fmla="*/ 6129387 h 7017706"/>
              <a:gd name="connsiteX53" fmla="*/ 3456069 w 5421466"/>
              <a:gd name="connsiteY53" fmla="*/ 6091679 h 7017706"/>
              <a:gd name="connsiteX0" fmla="*/ 3418362 w 5421466"/>
              <a:gd name="connsiteY0" fmla="*/ 6148240 h 7017706"/>
              <a:gd name="connsiteX1" fmla="*/ 4455310 w 5421466"/>
              <a:gd name="connsiteY1" fmla="*/ 6044545 h 7017706"/>
              <a:gd name="connsiteX2" fmla="*/ 4455310 w 5421466"/>
              <a:gd name="connsiteY2" fmla="*/ 6035119 h 7017706"/>
              <a:gd name="connsiteX3" fmla="*/ 4172506 w 5421466"/>
              <a:gd name="connsiteY3" fmla="*/ 5431803 h 7017706"/>
              <a:gd name="connsiteX4" fmla="*/ 4181933 w 5421466"/>
              <a:gd name="connsiteY4" fmla="*/ 5337535 h 7017706"/>
              <a:gd name="connsiteX5" fmla="*/ 4596712 w 5421466"/>
              <a:gd name="connsiteY5" fmla="*/ 4932183 h 7017706"/>
              <a:gd name="connsiteX6" fmla="*/ 5058626 w 5421466"/>
              <a:gd name="connsiteY6" fmla="*/ 3800966 h 7017706"/>
              <a:gd name="connsiteX7" fmla="*/ 5416844 w 5421466"/>
              <a:gd name="connsiteY7" fmla="*/ 2735737 h 7017706"/>
              <a:gd name="connsiteX8" fmla="*/ 5209455 w 5421466"/>
              <a:gd name="connsiteY8" fmla="*/ 2801725 h 7017706"/>
              <a:gd name="connsiteX9" fmla="*/ 4493017 w 5421466"/>
              <a:gd name="connsiteY9" fmla="*/ 3169370 h 7017706"/>
              <a:gd name="connsiteX10" fmla="*/ 3691739 w 5421466"/>
              <a:gd name="connsiteY10" fmla="*/ 4074343 h 7017706"/>
              <a:gd name="connsiteX11" fmla="*/ 3757727 w 5421466"/>
              <a:gd name="connsiteY11" fmla="*/ 3546442 h 7017706"/>
              <a:gd name="connsiteX12" fmla="*/ 4087665 w 5421466"/>
              <a:gd name="connsiteY12" fmla="*/ 2009873 h 7017706"/>
              <a:gd name="connsiteX13" fmla="*/ 4285628 w 5421466"/>
              <a:gd name="connsiteY13" fmla="*/ 1302863 h 7017706"/>
              <a:gd name="connsiteX14" fmla="*/ 4313908 w 5421466"/>
              <a:gd name="connsiteY14" fmla="*/ 963498 h 7017706"/>
              <a:gd name="connsiteX15" fmla="*/ 4049958 w 5421466"/>
              <a:gd name="connsiteY15" fmla="*/ 1199168 h 7017706"/>
              <a:gd name="connsiteX16" fmla="*/ 3569191 w 5421466"/>
              <a:gd name="connsiteY16" fmla="*/ 1840191 h 7017706"/>
              <a:gd name="connsiteX17" fmla="*/ 3408935 w 5421466"/>
              <a:gd name="connsiteY17" fmla="*/ 2349238 h 7017706"/>
              <a:gd name="connsiteX18" fmla="*/ 3324094 w 5421466"/>
              <a:gd name="connsiteY18" fmla="*/ 3518162 h 7017706"/>
              <a:gd name="connsiteX19" fmla="*/ 3267533 w 5421466"/>
              <a:gd name="connsiteY19" fmla="*/ 4093197 h 7017706"/>
              <a:gd name="connsiteX20" fmla="*/ 3267533 w 5421466"/>
              <a:gd name="connsiteY20" fmla="*/ 3885807 h 7017706"/>
              <a:gd name="connsiteX21" fmla="*/ 3069570 w 5421466"/>
              <a:gd name="connsiteY21" fmla="*/ 3188224 h 7017706"/>
              <a:gd name="connsiteX22" fmla="*/ 2428547 w 5421466"/>
              <a:gd name="connsiteY22" fmla="*/ 1604521 h 7017706"/>
              <a:gd name="connsiteX23" fmla="*/ 2042048 w 5421466"/>
              <a:gd name="connsiteY23" fmla="*/ 680694 h 7017706"/>
              <a:gd name="connsiteX24" fmla="*/ 1976061 w 5421466"/>
              <a:gd name="connsiteY24" fmla="*/ 237634 h 7017706"/>
              <a:gd name="connsiteX25" fmla="*/ 1853512 w 5421466"/>
              <a:gd name="connsiteY25" fmla="*/ 1964 h 7017706"/>
              <a:gd name="connsiteX26" fmla="*/ 1674403 w 5421466"/>
              <a:gd name="connsiteY26" fmla="*/ 360183 h 7017706"/>
              <a:gd name="connsiteX27" fmla="*/ 1504721 w 5421466"/>
              <a:gd name="connsiteY27" fmla="*/ 1415985 h 7017706"/>
              <a:gd name="connsiteX28" fmla="*/ 1919500 w 5421466"/>
              <a:gd name="connsiteY28" fmla="*/ 2745164 h 7017706"/>
              <a:gd name="connsiteX29" fmla="*/ 2503962 w 5421466"/>
              <a:gd name="connsiteY29" fmla="*/ 3885807 h 7017706"/>
              <a:gd name="connsiteX30" fmla="*/ 2343706 w 5421466"/>
              <a:gd name="connsiteY30" fmla="*/ 3734978 h 7017706"/>
              <a:gd name="connsiteX31" fmla="*/ 1259624 w 5421466"/>
              <a:gd name="connsiteY31" fmla="*/ 2566055 h 7017706"/>
              <a:gd name="connsiteX32" fmla="*/ 760003 w 5421466"/>
              <a:gd name="connsiteY32" fmla="*/ 2019300 h 7017706"/>
              <a:gd name="connsiteX33" fmla="*/ 213248 w 5421466"/>
              <a:gd name="connsiteY33" fmla="*/ 1510253 h 7017706"/>
              <a:gd name="connsiteX34" fmla="*/ 213248 w 5421466"/>
              <a:gd name="connsiteY34" fmla="*/ 1642228 h 7017706"/>
              <a:gd name="connsiteX35" fmla="*/ 694015 w 5421466"/>
              <a:gd name="connsiteY35" fmla="*/ 2980834 h 7017706"/>
              <a:gd name="connsiteX36" fmla="*/ 1287904 w 5421466"/>
              <a:gd name="connsiteY36" fmla="*/ 4102624 h 7017706"/>
              <a:gd name="connsiteX37" fmla="*/ 2042048 w 5421466"/>
              <a:gd name="connsiteY37" fmla="*/ 4715366 h 7017706"/>
              <a:gd name="connsiteX38" fmla="*/ 2984729 w 5421466"/>
              <a:gd name="connsiteY38" fmla="*/ 5026451 h 7017706"/>
              <a:gd name="connsiteX39" fmla="*/ 2315426 w 5421466"/>
              <a:gd name="connsiteY39" fmla="*/ 5092438 h 7017706"/>
              <a:gd name="connsiteX40" fmla="*/ 1495294 w 5421466"/>
              <a:gd name="connsiteY40" fmla="*/ 4922756 h 7017706"/>
              <a:gd name="connsiteX41" fmla="*/ 760003 w 5421466"/>
              <a:gd name="connsiteY41" fmla="*/ 4187465 h 7017706"/>
              <a:gd name="connsiteX42" fmla="*/ 260382 w 5421466"/>
              <a:gd name="connsiteY42" fmla="*/ 3291919 h 7017706"/>
              <a:gd name="connsiteX43" fmla="*/ 5859 w 5421466"/>
              <a:gd name="connsiteY43" fmla="*/ 2924273 h 7017706"/>
              <a:gd name="connsiteX44" fmla="*/ 109554 w 5421466"/>
              <a:gd name="connsiteY44" fmla="*/ 3518162 h 7017706"/>
              <a:gd name="connsiteX45" fmla="*/ 420638 w 5421466"/>
              <a:gd name="connsiteY45" fmla="*/ 4922756 h 7017706"/>
              <a:gd name="connsiteX46" fmla="*/ 910832 w 5421466"/>
              <a:gd name="connsiteY46" fmla="*/ 5544925 h 7017706"/>
              <a:gd name="connsiteX47" fmla="*/ 1523574 w 5421466"/>
              <a:gd name="connsiteY47" fmla="*/ 5761741 h 7017706"/>
              <a:gd name="connsiteX48" fmla="*/ 2287145 w 5421466"/>
              <a:gd name="connsiteY48" fmla="*/ 5724034 h 7017706"/>
              <a:gd name="connsiteX49" fmla="*/ 3720020 w 5421466"/>
              <a:gd name="connsiteY49" fmla="*/ 5516644 h 7017706"/>
              <a:gd name="connsiteX50" fmla="*/ 3701166 w 5421466"/>
              <a:gd name="connsiteY50" fmla="*/ 5563778 h 7017706"/>
              <a:gd name="connsiteX51" fmla="*/ 3503203 w 5421466"/>
              <a:gd name="connsiteY51" fmla="*/ 6129387 h 7017706"/>
              <a:gd name="connsiteX52" fmla="*/ 3456069 w 5421466"/>
              <a:gd name="connsiteY52" fmla="*/ 6091679 h 7017706"/>
              <a:gd name="connsiteX0" fmla="*/ 3418362 w 5421466"/>
              <a:gd name="connsiteY0" fmla="*/ 6148240 h 7017706"/>
              <a:gd name="connsiteX1" fmla="*/ 4455310 w 5421466"/>
              <a:gd name="connsiteY1" fmla="*/ 6044545 h 7017706"/>
              <a:gd name="connsiteX2" fmla="*/ 4455310 w 5421466"/>
              <a:gd name="connsiteY2" fmla="*/ 6035119 h 7017706"/>
              <a:gd name="connsiteX3" fmla="*/ 4172506 w 5421466"/>
              <a:gd name="connsiteY3" fmla="*/ 5431803 h 7017706"/>
              <a:gd name="connsiteX4" fmla="*/ 4181933 w 5421466"/>
              <a:gd name="connsiteY4" fmla="*/ 5337535 h 7017706"/>
              <a:gd name="connsiteX5" fmla="*/ 4596712 w 5421466"/>
              <a:gd name="connsiteY5" fmla="*/ 4932183 h 7017706"/>
              <a:gd name="connsiteX6" fmla="*/ 5058626 w 5421466"/>
              <a:gd name="connsiteY6" fmla="*/ 3800966 h 7017706"/>
              <a:gd name="connsiteX7" fmla="*/ 5416844 w 5421466"/>
              <a:gd name="connsiteY7" fmla="*/ 2735737 h 7017706"/>
              <a:gd name="connsiteX8" fmla="*/ 5209455 w 5421466"/>
              <a:gd name="connsiteY8" fmla="*/ 2801725 h 7017706"/>
              <a:gd name="connsiteX9" fmla="*/ 4493017 w 5421466"/>
              <a:gd name="connsiteY9" fmla="*/ 3169370 h 7017706"/>
              <a:gd name="connsiteX10" fmla="*/ 3691739 w 5421466"/>
              <a:gd name="connsiteY10" fmla="*/ 4074343 h 7017706"/>
              <a:gd name="connsiteX11" fmla="*/ 3757727 w 5421466"/>
              <a:gd name="connsiteY11" fmla="*/ 3546442 h 7017706"/>
              <a:gd name="connsiteX12" fmla="*/ 4087665 w 5421466"/>
              <a:gd name="connsiteY12" fmla="*/ 2009873 h 7017706"/>
              <a:gd name="connsiteX13" fmla="*/ 4285628 w 5421466"/>
              <a:gd name="connsiteY13" fmla="*/ 1302863 h 7017706"/>
              <a:gd name="connsiteX14" fmla="*/ 4313908 w 5421466"/>
              <a:gd name="connsiteY14" fmla="*/ 963498 h 7017706"/>
              <a:gd name="connsiteX15" fmla="*/ 4049958 w 5421466"/>
              <a:gd name="connsiteY15" fmla="*/ 1199168 h 7017706"/>
              <a:gd name="connsiteX16" fmla="*/ 3569191 w 5421466"/>
              <a:gd name="connsiteY16" fmla="*/ 1840191 h 7017706"/>
              <a:gd name="connsiteX17" fmla="*/ 3408935 w 5421466"/>
              <a:gd name="connsiteY17" fmla="*/ 2349238 h 7017706"/>
              <a:gd name="connsiteX18" fmla="*/ 3324094 w 5421466"/>
              <a:gd name="connsiteY18" fmla="*/ 3518162 h 7017706"/>
              <a:gd name="connsiteX19" fmla="*/ 3267533 w 5421466"/>
              <a:gd name="connsiteY19" fmla="*/ 4093197 h 7017706"/>
              <a:gd name="connsiteX20" fmla="*/ 3267533 w 5421466"/>
              <a:gd name="connsiteY20" fmla="*/ 3885807 h 7017706"/>
              <a:gd name="connsiteX21" fmla="*/ 3069570 w 5421466"/>
              <a:gd name="connsiteY21" fmla="*/ 3188224 h 7017706"/>
              <a:gd name="connsiteX22" fmla="*/ 2428547 w 5421466"/>
              <a:gd name="connsiteY22" fmla="*/ 1604521 h 7017706"/>
              <a:gd name="connsiteX23" fmla="*/ 2042048 w 5421466"/>
              <a:gd name="connsiteY23" fmla="*/ 680694 h 7017706"/>
              <a:gd name="connsiteX24" fmla="*/ 1976061 w 5421466"/>
              <a:gd name="connsiteY24" fmla="*/ 237634 h 7017706"/>
              <a:gd name="connsiteX25" fmla="*/ 1853512 w 5421466"/>
              <a:gd name="connsiteY25" fmla="*/ 1964 h 7017706"/>
              <a:gd name="connsiteX26" fmla="*/ 1674403 w 5421466"/>
              <a:gd name="connsiteY26" fmla="*/ 360183 h 7017706"/>
              <a:gd name="connsiteX27" fmla="*/ 1504721 w 5421466"/>
              <a:gd name="connsiteY27" fmla="*/ 1415985 h 7017706"/>
              <a:gd name="connsiteX28" fmla="*/ 1919500 w 5421466"/>
              <a:gd name="connsiteY28" fmla="*/ 2745164 h 7017706"/>
              <a:gd name="connsiteX29" fmla="*/ 2503962 w 5421466"/>
              <a:gd name="connsiteY29" fmla="*/ 3885807 h 7017706"/>
              <a:gd name="connsiteX30" fmla="*/ 2343706 w 5421466"/>
              <a:gd name="connsiteY30" fmla="*/ 3734978 h 7017706"/>
              <a:gd name="connsiteX31" fmla="*/ 1259624 w 5421466"/>
              <a:gd name="connsiteY31" fmla="*/ 2566055 h 7017706"/>
              <a:gd name="connsiteX32" fmla="*/ 760003 w 5421466"/>
              <a:gd name="connsiteY32" fmla="*/ 2019300 h 7017706"/>
              <a:gd name="connsiteX33" fmla="*/ 213248 w 5421466"/>
              <a:gd name="connsiteY33" fmla="*/ 1510253 h 7017706"/>
              <a:gd name="connsiteX34" fmla="*/ 213248 w 5421466"/>
              <a:gd name="connsiteY34" fmla="*/ 1642228 h 7017706"/>
              <a:gd name="connsiteX35" fmla="*/ 694015 w 5421466"/>
              <a:gd name="connsiteY35" fmla="*/ 2980834 h 7017706"/>
              <a:gd name="connsiteX36" fmla="*/ 1287904 w 5421466"/>
              <a:gd name="connsiteY36" fmla="*/ 4102624 h 7017706"/>
              <a:gd name="connsiteX37" fmla="*/ 2042048 w 5421466"/>
              <a:gd name="connsiteY37" fmla="*/ 4715366 h 7017706"/>
              <a:gd name="connsiteX38" fmla="*/ 2984729 w 5421466"/>
              <a:gd name="connsiteY38" fmla="*/ 5026451 h 7017706"/>
              <a:gd name="connsiteX39" fmla="*/ 2315426 w 5421466"/>
              <a:gd name="connsiteY39" fmla="*/ 5092438 h 7017706"/>
              <a:gd name="connsiteX40" fmla="*/ 1495294 w 5421466"/>
              <a:gd name="connsiteY40" fmla="*/ 4922756 h 7017706"/>
              <a:gd name="connsiteX41" fmla="*/ 760003 w 5421466"/>
              <a:gd name="connsiteY41" fmla="*/ 4187465 h 7017706"/>
              <a:gd name="connsiteX42" fmla="*/ 260382 w 5421466"/>
              <a:gd name="connsiteY42" fmla="*/ 3291919 h 7017706"/>
              <a:gd name="connsiteX43" fmla="*/ 5859 w 5421466"/>
              <a:gd name="connsiteY43" fmla="*/ 2924273 h 7017706"/>
              <a:gd name="connsiteX44" fmla="*/ 109554 w 5421466"/>
              <a:gd name="connsiteY44" fmla="*/ 3518162 h 7017706"/>
              <a:gd name="connsiteX45" fmla="*/ 420638 w 5421466"/>
              <a:gd name="connsiteY45" fmla="*/ 4922756 h 7017706"/>
              <a:gd name="connsiteX46" fmla="*/ 910832 w 5421466"/>
              <a:gd name="connsiteY46" fmla="*/ 5544925 h 7017706"/>
              <a:gd name="connsiteX47" fmla="*/ 1523574 w 5421466"/>
              <a:gd name="connsiteY47" fmla="*/ 5761741 h 7017706"/>
              <a:gd name="connsiteX48" fmla="*/ 2287145 w 5421466"/>
              <a:gd name="connsiteY48" fmla="*/ 5724034 h 7017706"/>
              <a:gd name="connsiteX49" fmla="*/ 3720020 w 5421466"/>
              <a:gd name="connsiteY49" fmla="*/ 5516644 h 7017706"/>
              <a:gd name="connsiteX50" fmla="*/ 3701166 w 5421466"/>
              <a:gd name="connsiteY50" fmla="*/ 5563778 h 7017706"/>
              <a:gd name="connsiteX51" fmla="*/ 3503203 w 5421466"/>
              <a:gd name="connsiteY51" fmla="*/ 6129387 h 7017706"/>
              <a:gd name="connsiteX52" fmla="*/ 3456069 w 5421466"/>
              <a:gd name="connsiteY52" fmla="*/ 6091679 h 7017706"/>
              <a:gd name="connsiteX0" fmla="*/ 3418362 w 5421466"/>
              <a:gd name="connsiteY0" fmla="*/ 6148240 h 7017706"/>
              <a:gd name="connsiteX1" fmla="*/ 4455310 w 5421466"/>
              <a:gd name="connsiteY1" fmla="*/ 6044545 h 7017706"/>
              <a:gd name="connsiteX2" fmla="*/ 4455310 w 5421466"/>
              <a:gd name="connsiteY2" fmla="*/ 6035119 h 7017706"/>
              <a:gd name="connsiteX3" fmla="*/ 4172506 w 5421466"/>
              <a:gd name="connsiteY3" fmla="*/ 5431803 h 7017706"/>
              <a:gd name="connsiteX4" fmla="*/ 4181933 w 5421466"/>
              <a:gd name="connsiteY4" fmla="*/ 5337535 h 7017706"/>
              <a:gd name="connsiteX5" fmla="*/ 4596712 w 5421466"/>
              <a:gd name="connsiteY5" fmla="*/ 4932183 h 7017706"/>
              <a:gd name="connsiteX6" fmla="*/ 5058626 w 5421466"/>
              <a:gd name="connsiteY6" fmla="*/ 3800966 h 7017706"/>
              <a:gd name="connsiteX7" fmla="*/ 5416844 w 5421466"/>
              <a:gd name="connsiteY7" fmla="*/ 2735737 h 7017706"/>
              <a:gd name="connsiteX8" fmla="*/ 5209455 w 5421466"/>
              <a:gd name="connsiteY8" fmla="*/ 2801725 h 7017706"/>
              <a:gd name="connsiteX9" fmla="*/ 4493017 w 5421466"/>
              <a:gd name="connsiteY9" fmla="*/ 3169370 h 7017706"/>
              <a:gd name="connsiteX10" fmla="*/ 3691739 w 5421466"/>
              <a:gd name="connsiteY10" fmla="*/ 4074343 h 7017706"/>
              <a:gd name="connsiteX11" fmla="*/ 3757727 w 5421466"/>
              <a:gd name="connsiteY11" fmla="*/ 3546442 h 7017706"/>
              <a:gd name="connsiteX12" fmla="*/ 4087665 w 5421466"/>
              <a:gd name="connsiteY12" fmla="*/ 2009873 h 7017706"/>
              <a:gd name="connsiteX13" fmla="*/ 4285628 w 5421466"/>
              <a:gd name="connsiteY13" fmla="*/ 1302863 h 7017706"/>
              <a:gd name="connsiteX14" fmla="*/ 4313908 w 5421466"/>
              <a:gd name="connsiteY14" fmla="*/ 963498 h 7017706"/>
              <a:gd name="connsiteX15" fmla="*/ 4049958 w 5421466"/>
              <a:gd name="connsiteY15" fmla="*/ 1199168 h 7017706"/>
              <a:gd name="connsiteX16" fmla="*/ 3569191 w 5421466"/>
              <a:gd name="connsiteY16" fmla="*/ 1840191 h 7017706"/>
              <a:gd name="connsiteX17" fmla="*/ 3408935 w 5421466"/>
              <a:gd name="connsiteY17" fmla="*/ 2349238 h 7017706"/>
              <a:gd name="connsiteX18" fmla="*/ 3324094 w 5421466"/>
              <a:gd name="connsiteY18" fmla="*/ 3518162 h 7017706"/>
              <a:gd name="connsiteX19" fmla="*/ 3267533 w 5421466"/>
              <a:gd name="connsiteY19" fmla="*/ 4093197 h 7017706"/>
              <a:gd name="connsiteX20" fmla="*/ 3267533 w 5421466"/>
              <a:gd name="connsiteY20" fmla="*/ 3885807 h 7017706"/>
              <a:gd name="connsiteX21" fmla="*/ 3069570 w 5421466"/>
              <a:gd name="connsiteY21" fmla="*/ 3188224 h 7017706"/>
              <a:gd name="connsiteX22" fmla="*/ 2428547 w 5421466"/>
              <a:gd name="connsiteY22" fmla="*/ 1604521 h 7017706"/>
              <a:gd name="connsiteX23" fmla="*/ 2042048 w 5421466"/>
              <a:gd name="connsiteY23" fmla="*/ 680694 h 7017706"/>
              <a:gd name="connsiteX24" fmla="*/ 1976061 w 5421466"/>
              <a:gd name="connsiteY24" fmla="*/ 237634 h 7017706"/>
              <a:gd name="connsiteX25" fmla="*/ 1853512 w 5421466"/>
              <a:gd name="connsiteY25" fmla="*/ 1964 h 7017706"/>
              <a:gd name="connsiteX26" fmla="*/ 1674403 w 5421466"/>
              <a:gd name="connsiteY26" fmla="*/ 360183 h 7017706"/>
              <a:gd name="connsiteX27" fmla="*/ 1504721 w 5421466"/>
              <a:gd name="connsiteY27" fmla="*/ 1415985 h 7017706"/>
              <a:gd name="connsiteX28" fmla="*/ 1919500 w 5421466"/>
              <a:gd name="connsiteY28" fmla="*/ 2745164 h 7017706"/>
              <a:gd name="connsiteX29" fmla="*/ 2503962 w 5421466"/>
              <a:gd name="connsiteY29" fmla="*/ 3885807 h 7017706"/>
              <a:gd name="connsiteX30" fmla="*/ 2343706 w 5421466"/>
              <a:gd name="connsiteY30" fmla="*/ 3734978 h 7017706"/>
              <a:gd name="connsiteX31" fmla="*/ 1259624 w 5421466"/>
              <a:gd name="connsiteY31" fmla="*/ 2566055 h 7017706"/>
              <a:gd name="connsiteX32" fmla="*/ 760003 w 5421466"/>
              <a:gd name="connsiteY32" fmla="*/ 2019300 h 7017706"/>
              <a:gd name="connsiteX33" fmla="*/ 213248 w 5421466"/>
              <a:gd name="connsiteY33" fmla="*/ 1510253 h 7017706"/>
              <a:gd name="connsiteX34" fmla="*/ 213248 w 5421466"/>
              <a:gd name="connsiteY34" fmla="*/ 1642228 h 7017706"/>
              <a:gd name="connsiteX35" fmla="*/ 694015 w 5421466"/>
              <a:gd name="connsiteY35" fmla="*/ 2980834 h 7017706"/>
              <a:gd name="connsiteX36" fmla="*/ 1287904 w 5421466"/>
              <a:gd name="connsiteY36" fmla="*/ 4102624 h 7017706"/>
              <a:gd name="connsiteX37" fmla="*/ 2042048 w 5421466"/>
              <a:gd name="connsiteY37" fmla="*/ 4715366 h 7017706"/>
              <a:gd name="connsiteX38" fmla="*/ 2984729 w 5421466"/>
              <a:gd name="connsiteY38" fmla="*/ 5026451 h 7017706"/>
              <a:gd name="connsiteX39" fmla="*/ 2315426 w 5421466"/>
              <a:gd name="connsiteY39" fmla="*/ 5092438 h 7017706"/>
              <a:gd name="connsiteX40" fmla="*/ 1495294 w 5421466"/>
              <a:gd name="connsiteY40" fmla="*/ 4922756 h 7017706"/>
              <a:gd name="connsiteX41" fmla="*/ 760003 w 5421466"/>
              <a:gd name="connsiteY41" fmla="*/ 4187465 h 7017706"/>
              <a:gd name="connsiteX42" fmla="*/ 260382 w 5421466"/>
              <a:gd name="connsiteY42" fmla="*/ 3291919 h 7017706"/>
              <a:gd name="connsiteX43" fmla="*/ 5859 w 5421466"/>
              <a:gd name="connsiteY43" fmla="*/ 2924273 h 7017706"/>
              <a:gd name="connsiteX44" fmla="*/ 109554 w 5421466"/>
              <a:gd name="connsiteY44" fmla="*/ 3518162 h 7017706"/>
              <a:gd name="connsiteX45" fmla="*/ 420638 w 5421466"/>
              <a:gd name="connsiteY45" fmla="*/ 4922756 h 7017706"/>
              <a:gd name="connsiteX46" fmla="*/ 910832 w 5421466"/>
              <a:gd name="connsiteY46" fmla="*/ 5544925 h 7017706"/>
              <a:gd name="connsiteX47" fmla="*/ 1523574 w 5421466"/>
              <a:gd name="connsiteY47" fmla="*/ 5761741 h 7017706"/>
              <a:gd name="connsiteX48" fmla="*/ 2287145 w 5421466"/>
              <a:gd name="connsiteY48" fmla="*/ 5724034 h 7017706"/>
              <a:gd name="connsiteX49" fmla="*/ 3609909 w 5421466"/>
              <a:gd name="connsiteY49" fmla="*/ 5516644 h 7017706"/>
              <a:gd name="connsiteX50" fmla="*/ 3701166 w 5421466"/>
              <a:gd name="connsiteY50" fmla="*/ 5563778 h 7017706"/>
              <a:gd name="connsiteX51" fmla="*/ 3503203 w 5421466"/>
              <a:gd name="connsiteY51" fmla="*/ 6129387 h 7017706"/>
              <a:gd name="connsiteX52" fmla="*/ 3456069 w 5421466"/>
              <a:gd name="connsiteY52" fmla="*/ 6091679 h 7017706"/>
              <a:gd name="connsiteX0" fmla="*/ 3418362 w 5421466"/>
              <a:gd name="connsiteY0" fmla="*/ 6148240 h 6148240"/>
              <a:gd name="connsiteX1" fmla="*/ 4455310 w 5421466"/>
              <a:gd name="connsiteY1" fmla="*/ 6044545 h 6148240"/>
              <a:gd name="connsiteX2" fmla="*/ 4455310 w 5421466"/>
              <a:gd name="connsiteY2" fmla="*/ 6035119 h 6148240"/>
              <a:gd name="connsiteX3" fmla="*/ 4172506 w 5421466"/>
              <a:gd name="connsiteY3" fmla="*/ 5431803 h 6148240"/>
              <a:gd name="connsiteX4" fmla="*/ 4181933 w 5421466"/>
              <a:gd name="connsiteY4" fmla="*/ 5337535 h 6148240"/>
              <a:gd name="connsiteX5" fmla="*/ 4596712 w 5421466"/>
              <a:gd name="connsiteY5" fmla="*/ 4932183 h 6148240"/>
              <a:gd name="connsiteX6" fmla="*/ 5058626 w 5421466"/>
              <a:gd name="connsiteY6" fmla="*/ 3800966 h 6148240"/>
              <a:gd name="connsiteX7" fmla="*/ 5416844 w 5421466"/>
              <a:gd name="connsiteY7" fmla="*/ 2735737 h 6148240"/>
              <a:gd name="connsiteX8" fmla="*/ 5209455 w 5421466"/>
              <a:gd name="connsiteY8" fmla="*/ 2801725 h 6148240"/>
              <a:gd name="connsiteX9" fmla="*/ 4493017 w 5421466"/>
              <a:gd name="connsiteY9" fmla="*/ 3169370 h 6148240"/>
              <a:gd name="connsiteX10" fmla="*/ 3691739 w 5421466"/>
              <a:gd name="connsiteY10" fmla="*/ 4074343 h 6148240"/>
              <a:gd name="connsiteX11" fmla="*/ 3757727 w 5421466"/>
              <a:gd name="connsiteY11" fmla="*/ 3546442 h 6148240"/>
              <a:gd name="connsiteX12" fmla="*/ 4087665 w 5421466"/>
              <a:gd name="connsiteY12" fmla="*/ 2009873 h 6148240"/>
              <a:gd name="connsiteX13" fmla="*/ 4285628 w 5421466"/>
              <a:gd name="connsiteY13" fmla="*/ 1302863 h 6148240"/>
              <a:gd name="connsiteX14" fmla="*/ 4313908 w 5421466"/>
              <a:gd name="connsiteY14" fmla="*/ 963498 h 6148240"/>
              <a:gd name="connsiteX15" fmla="*/ 4049958 w 5421466"/>
              <a:gd name="connsiteY15" fmla="*/ 1199168 h 6148240"/>
              <a:gd name="connsiteX16" fmla="*/ 3569191 w 5421466"/>
              <a:gd name="connsiteY16" fmla="*/ 1840191 h 6148240"/>
              <a:gd name="connsiteX17" fmla="*/ 3408935 w 5421466"/>
              <a:gd name="connsiteY17" fmla="*/ 2349238 h 6148240"/>
              <a:gd name="connsiteX18" fmla="*/ 3324094 w 5421466"/>
              <a:gd name="connsiteY18" fmla="*/ 3518162 h 6148240"/>
              <a:gd name="connsiteX19" fmla="*/ 3267533 w 5421466"/>
              <a:gd name="connsiteY19" fmla="*/ 4093197 h 6148240"/>
              <a:gd name="connsiteX20" fmla="*/ 3267533 w 5421466"/>
              <a:gd name="connsiteY20" fmla="*/ 3885807 h 6148240"/>
              <a:gd name="connsiteX21" fmla="*/ 3069570 w 5421466"/>
              <a:gd name="connsiteY21" fmla="*/ 3188224 h 6148240"/>
              <a:gd name="connsiteX22" fmla="*/ 2428547 w 5421466"/>
              <a:gd name="connsiteY22" fmla="*/ 1604521 h 6148240"/>
              <a:gd name="connsiteX23" fmla="*/ 2042048 w 5421466"/>
              <a:gd name="connsiteY23" fmla="*/ 680694 h 6148240"/>
              <a:gd name="connsiteX24" fmla="*/ 1976061 w 5421466"/>
              <a:gd name="connsiteY24" fmla="*/ 237634 h 6148240"/>
              <a:gd name="connsiteX25" fmla="*/ 1853512 w 5421466"/>
              <a:gd name="connsiteY25" fmla="*/ 1964 h 6148240"/>
              <a:gd name="connsiteX26" fmla="*/ 1674403 w 5421466"/>
              <a:gd name="connsiteY26" fmla="*/ 360183 h 6148240"/>
              <a:gd name="connsiteX27" fmla="*/ 1504721 w 5421466"/>
              <a:gd name="connsiteY27" fmla="*/ 1415985 h 6148240"/>
              <a:gd name="connsiteX28" fmla="*/ 1919500 w 5421466"/>
              <a:gd name="connsiteY28" fmla="*/ 2745164 h 6148240"/>
              <a:gd name="connsiteX29" fmla="*/ 2503962 w 5421466"/>
              <a:gd name="connsiteY29" fmla="*/ 3885807 h 6148240"/>
              <a:gd name="connsiteX30" fmla="*/ 2343706 w 5421466"/>
              <a:gd name="connsiteY30" fmla="*/ 3734978 h 6148240"/>
              <a:gd name="connsiteX31" fmla="*/ 1259624 w 5421466"/>
              <a:gd name="connsiteY31" fmla="*/ 2566055 h 6148240"/>
              <a:gd name="connsiteX32" fmla="*/ 760003 w 5421466"/>
              <a:gd name="connsiteY32" fmla="*/ 2019300 h 6148240"/>
              <a:gd name="connsiteX33" fmla="*/ 213248 w 5421466"/>
              <a:gd name="connsiteY33" fmla="*/ 1510253 h 6148240"/>
              <a:gd name="connsiteX34" fmla="*/ 213248 w 5421466"/>
              <a:gd name="connsiteY34" fmla="*/ 1642228 h 6148240"/>
              <a:gd name="connsiteX35" fmla="*/ 694015 w 5421466"/>
              <a:gd name="connsiteY35" fmla="*/ 2980834 h 6148240"/>
              <a:gd name="connsiteX36" fmla="*/ 1287904 w 5421466"/>
              <a:gd name="connsiteY36" fmla="*/ 4102624 h 6148240"/>
              <a:gd name="connsiteX37" fmla="*/ 2042048 w 5421466"/>
              <a:gd name="connsiteY37" fmla="*/ 4715366 h 6148240"/>
              <a:gd name="connsiteX38" fmla="*/ 2984729 w 5421466"/>
              <a:gd name="connsiteY38" fmla="*/ 5026451 h 6148240"/>
              <a:gd name="connsiteX39" fmla="*/ 2315426 w 5421466"/>
              <a:gd name="connsiteY39" fmla="*/ 5092438 h 6148240"/>
              <a:gd name="connsiteX40" fmla="*/ 1495294 w 5421466"/>
              <a:gd name="connsiteY40" fmla="*/ 4922756 h 6148240"/>
              <a:gd name="connsiteX41" fmla="*/ 760003 w 5421466"/>
              <a:gd name="connsiteY41" fmla="*/ 4187465 h 6148240"/>
              <a:gd name="connsiteX42" fmla="*/ 260382 w 5421466"/>
              <a:gd name="connsiteY42" fmla="*/ 3291919 h 6148240"/>
              <a:gd name="connsiteX43" fmla="*/ 5859 w 5421466"/>
              <a:gd name="connsiteY43" fmla="*/ 2924273 h 6148240"/>
              <a:gd name="connsiteX44" fmla="*/ 109554 w 5421466"/>
              <a:gd name="connsiteY44" fmla="*/ 3518162 h 6148240"/>
              <a:gd name="connsiteX45" fmla="*/ 420638 w 5421466"/>
              <a:gd name="connsiteY45" fmla="*/ 4922756 h 6148240"/>
              <a:gd name="connsiteX46" fmla="*/ 910832 w 5421466"/>
              <a:gd name="connsiteY46" fmla="*/ 5544925 h 6148240"/>
              <a:gd name="connsiteX47" fmla="*/ 1523574 w 5421466"/>
              <a:gd name="connsiteY47" fmla="*/ 5761741 h 6148240"/>
              <a:gd name="connsiteX48" fmla="*/ 2287145 w 5421466"/>
              <a:gd name="connsiteY48" fmla="*/ 5724034 h 6148240"/>
              <a:gd name="connsiteX49" fmla="*/ 3609909 w 5421466"/>
              <a:gd name="connsiteY49" fmla="*/ 5516644 h 6148240"/>
              <a:gd name="connsiteX50" fmla="*/ 3701166 w 5421466"/>
              <a:gd name="connsiteY50" fmla="*/ 5563778 h 6148240"/>
              <a:gd name="connsiteX51" fmla="*/ 3503203 w 5421466"/>
              <a:gd name="connsiteY51" fmla="*/ 6129387 h 6148240"/>
              <a:gd name="connsiteX0" fmla="*/ 4455310 w 5421466"/>
              <a:gd name="connsiteY0" fmla="*/ 6044545 h 6129387"/>
              <a:gd name="connsiteX1" fmla="*/ 4455310 w 5421466"/>
              <a:gd name="connsiteY1" fmla="*/ 6035119 h 6129387"/>
              <a:gd name="connsiteX2" fmla="*/ 4172506 w 5421466"/>
              <a:gd name="connsiteY2" fmla="*/ 5431803 h 6129387"/>
              <a:gd name="connsiteX3" fmla="*/ 4181933 w 5421466"/>
              <a:gd name="connsiteY3" fmla="*/ 5337535 h 6129387"/>
              <a:gd name="connsiteX4" fmla="*/ 4596712 w 5421466"/>
              <a:gd name="connsiteY4" fmla="*/ 4932183 h 6129387"/>
              <a:gd name="connsiteX5" fmla="*/ 5058626 w 5421466"/>
              <a:gd name="connsiteY5" fmla="*/ 3800966 h 6129387"/>
              <a:gd name="connsiteX6" fmla="*/ 5416844 w 5421466"/>
              <a:gd name="connsiteY6" fmla="*/ 2735737 h 6129387"/>
              <a:gd name="connsiteX7" fmla="*/ 5209455 w 5421466"/>
              <a:gd name="connsiteY7" fmla="*/ 2801725 h 6129387"/>
              <a:gd name="connsiteX8" fmla="*/ 4493017 w 5421466"/>
              <a:gd name="connsiteY8" fmla="*/ 3169370 h 6129387"/>
              <a:gd name="connsiteX9" fmla="*/ 3691739 w 5421466"/>
              <a:gd name="connsiteY9" fmla="*/ 4074343 h 6129387"/>
              <a:gd name="connsiteX10" fmla="*/ 3757727 w 5421466"/>
              <a:gd name="connsiteY10" fmla="*/ 3546442 h 6129387"/>
              <a:gd name="connsiteX11" fmla="*/ 4087665 w 5421466"/>
              <a:gd name="connsiteY11" fmla="*/ 2009873 h 6129387"/>
              <a:gd name="connsiteX12" fmla="*/ 4285628 w 5421466"/>
              <a:gd name="connsiteY12" fmla="*/ 1302863 h 6129387"/>
              <a:gd name="connsiteX13" fmla="*/ 4313908 w 5421466"/>
              <a:gd name="connsiteY13" fmla="*/ 963498 h 6129387"/>
              <a:gd name="connsiteX14" fmla="*/ 4049958 w 5421466"/>
              <a:gd name="connsiteY14" fmla="*/ 1199168 h 6129387"/>
              <a:gd name="connsiteX15" fmla="*/ 3569191 w 5421466"/>
              <a:gd name="connsiteY15" fmla="*/ 1840191 h 6129387"/>
              <a:gd name="connsiteX16" fmla="*/ 3408935 w 5421466"/>
              <a:gd name="connsiteY16" fmla="*/ 2349238 h 6129387"/>
              <a:gd name="connsiteX17" fmla="*/ 3324094 w 5421466"/>
              <a:gd name="connsiteY17" fmla="*/ 3518162 h 6129387"/>
              <a:gd name="connsiteX18" fmla="*/ 3267533 w 5421466"/>
              <a:gd name="connsiteY18" fmla="*/ 4093197 h 6129387"/>
              <a:gd name="connsiteX19" fmla="*/ 3267533 w 5421466"/>
              <a:gd name="connsiteY19" fmla="*/ 3885807 h 6129387"/>
              <a:gd name="connsiteX20" fmla="*/ 3069570 w 5421466"/>
              <a:gd name="connsiteY20" fmla="*/ 3188224 h 6129387"/>
              <a:gd name="connsiteX21" fmla="*/ 2428547 w 5421466"/>
              <a:gd name="connsiteY21" fmla="*/ 1604521 h 6129387"/>
              <a:gd name="connsiteX22" fmla="*/ 2042048 w 5421466"/>
              <a:gd name="connsiteY22" fmla="*/ 680694 h 6129387"/>
              <a:gd name="connsiteX23" fmla="*/ 1976061 w 5421466"/>
              <a:gd name="connsiteY23" fmla="*/ 237634 h 6129387"/>
              <a:gd name="connsiteX24" fmla="*/ 1853512 w 5421466"/>
              <a:gd name="connsiteY24" fmla="*/ 1964 h 6129387"/>
              <a:gd name="connsiteX25" fmla="*/ 1674403 w 5421466"/>
              <a:gd name="connsiteY25" fmla="*/ 360183 h 6129387"/>
              <a:gd name="connsiteX26" fmla="*/ 1504721 w 5421466"/>
              <a:gd name="connsiteY26" fmla="*/ 1415985 h 6129387"/>
              <a:gd name="connsiteX27" fmla="*/ 1919500 w 5421466"/>
              <a:gd name="connsiteY27" fmla="*/ 2745164 h 6129387"/>
              <a:gd name="connsiteX28" fmla="*/ 2503962 w 5421466"/>
              <a:gd name="connsiteY28" fmla="*/ 3885807 h 6129387"/>
              <a:gd name="connsiteX29" fmla="*/ 2343706 w 5421466"/>
              <a:gd name="connsiteY29" fmla="*/ 3734978 h 6129387"/>
              <a:gd name="connsiteX30" fmla="*/ 1259624 w 5421466"/>
              <a:gd name="connsiteY30" fmla="*/ 2566055 h 6129387"/>
              <a:gd name="connsiteX31" fmla="*/ 760003 w 5421466"/>
              <a:gd name="connsiteY31" fmla="*/ 2019300 h 6129387"/>
              <a:gd name="connsiteX32" fmla="*/ 213248 w 5421466"/>
              <a:gd name="connsiteY32" fmla="*/ 1510253 h 6129387"/>
              <a:gd name="connsiteX33" fmla="*/ 213248 w 5421466"/>
              <a:gd name="connsiteY33" fmla="*/ 1642228 h 6129387"/>
              <a:gd name="connsiteX34" fmla="*/ 694015 w 5421466"/>
              <a:gd name="connsiteY34" fmla="*/ 2980834 h 6129387"/>
              <a:gd name="connsiteX35" fmla="*/ 1287904 w 5421466"/>
              <a:gd name="connsiteY35" fmla="*/ 4102624 h 6129387"/>
              <a:gd name="connsiteX36" fmla="*/ 2042048 w 5421466"/>
              <a:gd name="connsiteY36" fmla="*/ 4715366 h 6129387"/>
              <a:gd name="connsiteX37" fmla="*/ 2984729 w 5421466"/>
              <a:gd name="connsiteY37" fmla="*/ 5026451 h 6129387"/>
              <a:gd name="connsiteX38" fmla="*/ 2315426 w 5421466"/>
              <a:gd name="connsiteY38" fmla="*/ 5092438 h 6129387"/>
              <a:gd name="connsiteX39" fmla="*/ 1495294 w 5421466"/>
              <a:gd name="connsiteY39" fmla="*/ 4922756 h 6129387"/>
              <a:gd name="connsiteX40" fmla="*/ 760003 w 5421466"/>
              <a:gd name="connsiteY40" fmla="*/ 4187465 h 6129387"/>
              <a:gd name="connsiteX41" fmla="*/ 260382 w 5421466"/>
              <a:gd name="connsiteY41" fmla="*/ 3291919 h 6129387"/>
              <a:gd name="connsiteX42" fmla="*/ 5859 w 5421466"/>
              <a:gd name="connsiteY42" fmla="*/ 2924273 h 6129387"/>
              <a:gd name="connsiteX43" fmla="*/ 109554 w 5421466"/>
              <a:gd name="connsiteY43" fmla="*/ 3518162 h 6129387"/>
              <a:gd name="connsiteX44" fmla="*/ 420638 w 5421466"/>
              <a:gd name="connsiteY44" fmla="*/ 4922756 h 6129387"/>
              <a:gd name="connsiteX45" fmla="*/ 910832 w 5421466"/>
              <a:gd name="connsiteY45" fmla="*/ 5544925 h 6129387"/>
              <a:gd name="connsiteX46" fmla="*/ 1523574 w 5421466"/>
              <a:gd name="connsiteY46" fmla="*/ 5761741 h 6129387"/>
              <a:gd name="connsiteX47" fmla="*/ 2287145 w 5421466"/>
              <a:gd name="connsiteY47" fmla="*/ 5724034 h 6129387"/>
              <a:gd name="connsiteX48" fmla="*/ 3609909 w 5421466"/>
              <a:gd name="connsiteY48" fmla="*/ 5516644 h 6129387"/>
              <a:gd name="connsiteX49" fmla="*/ 3701166 w 5421466"/>
              <a:gd name="connsiteY49" fmla="*/ 5563778 h 6129387"/>
              <a:gd name="connsiteX50" fmla="*/ 3503203 w 5421466"/>
              <a:gd name="connsiteY50" fmla="*/ 6129387 h 6129387"/>
              <a:gd name="connsiteX0" fmla="*/ 4455310 w 5421466"/>
              <a:gd name="connsiteY0" fmla="*/ 6044545 h 6129387"/>
              <a:gd name="connsiteX1" fmla="*/ 4172506 w 5421466"/>
              <a:gd name="connsiteY1" fmla="*/ 5431803 h 6129387"/>
              <a:gd name="connsiteX2" fmla="*/ 4181933 w 5421466"/>
              <a:gd name="connsiteY2" fmla="*/ 5337535 h 6129387"/>
              <a:gd name="connsiteX3" fmla="*/ 4596712 w 5421466"/>
              <a:gd name="connsiteY3" fmla="*/ 4932183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691739 w 5421466"/>
              <a:gd name="connsiteY8" fmla="*/ 4074343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67533 w 5421466"/>
              <a:gd name="connsiteY18" fmla="*/ 3885807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03962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984729 w 5421466"/>
              <a:gd name="connsiteY36" fmla="*/ 5026451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172506 w 5421466"/>
              <a:gd name="connsiteY1" fmla="*/ 5431803 h 6129387"/>
              <a:gd name="connsiteX2" fmla="*/ 4246564 w 5421466"/>
              <a:gd name="connsiteY2" fmla="*/ 5287267 h 6129387"/>
              <a:gd name="connsiteX3" fmla="*/ 4596712 w 5421466"/>
              <a:gd name="connsiteY3" fmla="*/ 4932183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691739 w 5421466"/>
              <a:gd name="connsiteY8" fmla="*/ 4074343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67533 w 5421466"/>
              <a:gd name="connsiteY18" fmla="*/ 3885807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03962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984729 w 5421466"/>
              <a:gd name="connsiteY36" fmla="*/ 5026451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172506 w 5421466"/>
              <a:gd name="connsiteY1" fmla="*/ 5431803 h 6129387"/>
              <a:gd name="connsiteX2" fmla="*/ 4246564 w 5421466"/>
              <a:gd name="connsiteY2" fmla="*/ 5287267 h 6129387"/>
              <a:gd name="connsiteX3" fmla="*/ 4596712 w 5421466"/>
              <a:gd name="connsiteY3" fmla="*/ 4932183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691739 w 5421466"/>
              <a:gd name="connsiteY8" fmla="*/ 4074343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03962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984729 w 5421466"/>
              <a:gd name="connsiteY36" fmla="*/ 5026451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172506 w 5421466"/>
              <a:gd name="connsiteY1" fmla="*/ 5431803 h 6129387"/>
              <a:gd name="connsiteX2" fmla="*/ 4246564 w 5421466"/>
              <a:gd name="connsiteY2" fmla="*/ 5287267 h 6129387"/>
              <a:gd name="connsiteX3" fmla="*/ 4596712 w 5421466"/>
              <a:gd name="connsiteY3" fmla="*/ 4932183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691739 w 5421466"/>
              <a:gd name="connsiteY8" fmla="*/ 4074343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984729 w 5421466"/>
              <a:gd name="connsiteY36" fmla="*/ 5026451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172506 w 5421466"/>
              <a:gd name="connsiteY1" fmla="*/ 5431803 h 6129387"/>
              <a:gd name="connsiteX2" fmla="*/ 4246564 w 5421466"/>
              <a:gd name="connsiteY2" fmla="*/ 5287267 h 6129387"/>
              <a:gd name="connsiteX3" fmla="*/ 4596712 w 5421466"/>
              <a:gd name="connsiteY3" fmla="*/ 4932183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691739 w 5421466"/>
              <a:gd name="connsiteY8" fmla="*/ 4074343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884193 w 5421466"/>
              <a:gd name="connsiteY36" fmla="*/ 5019270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172506 w 5421466"/>
              <a:gd name="connsiteY1" fmla="*/ 5431803 h 6129387"/>
              <a:gd name="connsiteX2" fmla="*/ 4246564 w 5421466"/>
              <a:gd name="connsiteY2" fmla="*/ 5287267 h 6129387"/>
              <a:gd name="connsiteX3" fmla="*/ 4596712 w 5421466"/>
              <a:gd name="connsiteY3" fmla="*/ 4932183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691739 w 5421466"/>
              <a:gd name="connsiteY8" fmla="*/ 4074343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884193 w 5421466"/>
              <a:gd name="connsiteY36" fmla="*/ 5019270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172506 w 5421466"/>
              <a:gd name="connsiteY1" fmla="*/ 5431803 h 6129387"/>
              <a:gd name="connsiteX2" fmla="*/ 4246564 w 5421466"/>
              <a:gd name="connsiteY2" fmla="*/ 5287267 h 6129387"/>
              <a:gd name="connsiteX3" fmla="*/ 4596712 w 5421466"/>
              <a:gd name="connsiteY3" fmla="*/ 4932183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691739 w 5421466"/>
              <a:gd name="connsiteY8" fmla="*/ 4074343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771689 w 5421466"/>
              <a:gd name="connsiteY36" fmla="*/ 5012089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172506 w 5421466"/>
              <a:gd name="connsiteY1" fmla="*/ 5431803 h 6129387"/>
              <a:gd name="connsiteX2" fmla="*/ 4246564 w 5421466"/>
              <a:gd name="connsiteY2" fmla="*/ 5287267 h 6129387"/>
              <a:gd name="connsiteX3" fmla="*/ 4596712 w 5421466"/>
              <a:gd name="connsiteY3" fmla="*/ 4932183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691739 w 5421466"/>
              <a:gd name="connsiteY8" fmla="*/ 4074343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771689 w 5421466"/>
              <a:gd name="connsiteY36" fmla="*/ 5012089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172506 w 5421466"/>
              <a:gd name="connsiteY1" fmla="*/ 5431803 h 6129387"/>
              <a:gd name="connsiteX2" fmla="*/ 4246564 w 5421466"/>
              <a:gd name="connsiteY2" fmla="*/ 5287267 h 6129387"/>
              <a:gd name="connsiteX3" fmla="*/ 4596712 w 5421466"/>
              <a:gd name="connsiteY3" fmla="*/ 4932183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722857 w 5421466"/>
              <a:gd name="connsiteY8" fmla="*/ 4079130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771689 w 5421466"/>
              <a:gd name="connsiteY36" fmla="*/ 5012089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204745 w 5421466"/>
              <a:gd name="connsiteY1" fmla="*/ 5516795 h 6129387"/>
              <a:gd name="connsiteX2" fmla="*/ 4246564 w 5421466"/>
              <a:gd name="connsiteY2" fmla="*/ 5287267 h 6129387"/>
              <a:gd name="connsiteX3" fmla="*/ 4596712 w 5421466"/>
              <a:gd name="connsiteY3" fmla="*/ 4932183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722857 w 5421466"/>
              <a:gd name="connsiteY8" fmla="*/ 4079130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771689 w 5421466"/>
              <a:gd name="connsiteY36" fmla="*/ 5012089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204745 w 5421466"/>
              <a:gd name="connsiteY1" fmla="*/ 5516795 h 6129387"/>
              <a:gd name="connsiteX2" fmla="*/ 4281733 w 5421466"/>
              <a:gd name="connsiteY2" fmla="*/ 5237444 h 6129387"/>
              <a:gd name="connsiteX3" fmla="*/ 4596712 w 5421466"/>
              <a:gd name="connsiteY3" fmla="*/ 4932183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722857 w 5421466"/>
              <a:gd name="connsiteY8" fmla="*/ 4079130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771689 w 5421466"/>
              <a:gd name="connsiteY36" fmla="*/ 5012089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204745 w 5421466"/>
              <a:gd name="connsiteY1" fmla="*/ 5516795 h 6129387"/>
              <a:gd name="connsiteX2" fmla="*/ 4281733 w 5421466"/>
              <a:gd name="connsiteY2" fmla="*/ 5237444 h 6129387"/>
              <a:gd name="connsiteX3" fmla="*/ 4631881 w 5421466"/>
              <a:gd name="connsiteY3" fmla="*/ 4847191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722857 w 5421466"/>
              <a:gd name="connsiteY8" fmla="*/ 4079130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771689 w 5421466"/>
              <a:gd name="connsiteY36" fmla="*/ 5012089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204745 w 5421466"/>
              <a:gd name="connsiteY1" fmla="*/ 5516795 h 6129387"/>
              <a:gd name="connsiteX2" fmla="*/ 4281733 w 5421466"/>
              <a:gd name="connsiteY2" fmla="*/ 5237444 h 6129387"/>
              <a:gd name="connsiteX3" fmla="*/ 4631881 w 5421466"/>
              <a:gd name="connsiteY3" fmla="*/ 4847191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722857 w 5421466"/>
              <a:gd name="connsiteY8" fmla="*/ 4079130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771689 w 5421466"/>
              <a:gd name="connsiteY36" fmla="*/ 5012089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204745 w 5421466"/>
              <a:gd name="connsiteY1" fmla="*/ 5516795 h 6129387"/>
              <a:gd name="connsiteX2" fmla="*/ 4281733 w 5421466"/>
              <a:gd name="connsiteY2" fmla="*/ 5237444 h 6129387"/>
              <a:gd name="connsiteX3" fmla="*/ 4631881 w 5421466"/>
              <a:gd name="connsiteY3" fmla="*/ 4847191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722857 w 5421466"/>
              <a:gd name="connsiteY8" fmla="*/ 4079130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771689 w 5421466"/>
              <a:gd name="connsiteY36" fmla="*/ 5012089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27543 w 5421466"/>
              <a:gd name="connsiteY48" fmla="*/ 5581363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204745 w 5421466"/>
              <a:gd name="connsiteY1" fmla="*/ 5516795 h 6129387"/>
              <a:gd name="connsiteX2" fmla="*/ 4281733 w 5421466"/>
              <a:gd name="connsiteY2" fmla="*/ 5237444 h 6129387"/>
              <a:gd name="connsiteX3" fmla="*/ 4631881 w 5421466"/>
              <a:gd name="connsiteY3" fmla="*/ 4847191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722857 w 5421466"/>
              <a:gd name="connsiteY8" fmla="*/ 4079130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771689 w 5421466"/>
              <a:gd name="connsiteY36" fmla="*/ 5012089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27543 w 5421466"/>
              <a:gd name="connsiteY48" fmla="*/ 5581363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204745 w 5421466"/>
              <a:gd name="connsiteY1" fmla="*/ 5516795 h 6129387"/>
              <a:gd name="connsiteX2" fmla="*/ 4281733 w 5421466"/>
              <a:gd name="connsiteY2" fmla="*/ 5237444 h 6129387"/>
              <a:gd name="connsiteX3" fmla="*/ 4631881 w 5421466"/>
              <a:gd name="connsiteY3" fmla="*/ 4847191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722857 w 5421466"/>
              <a:gd name="connsiteY8" fmla="*/ 4079130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771689 w 5421466"/>
              <a:gd name="connsiteY36" fmla="*/ 5012089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27543 w 5421466"/>
              <a:gd name="connsiteY48" fmla="*/ 5581363 h 6129387"/>
              <a:gd name="connsiteX49" fmla="*/ 3503203 w 5421466"/>
              <a:gd name="connsiteY49" fmla="*/ 6129387 h 6129387"/>
              <a:gd name="connsiteX0" fmla="*/ 4469964 w 5421466"/>
              <a:gd name="connsiteY0" fmla="*/ 6067991 h 6129387"/>
              <a:gd name="connsiteX1" fmla="*/ 4204745 w 5421466"/>
              <a:gd name="connsiteY1" fmla="*/ 5516795 h 6129387"/>
              <a:gd name="connsiteX2" fmla="*/ 4281733 w 5421466"/>
              <a:gd name="connsiteY2" fmla="*/ 5237444 h 6129387"/>
              <a:gd name="connsiteX3" fmla="*/ 4631881 w 5421466"/>
              <a:gd name="connsiteY3" fmla="*/ 4847191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722857 w 5421466"/>
              <a:gd name="connsiteY8" fmla="*/ 4079130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771689 w 5421466"/>
              <a:gd name="connsiteY36" fmla="*/ 5012089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27543 w 5421466"/>
              <a:gd name="connsiteY48" fmla="*/ 5581363 h 6129387"/>
              <a:gd name="connsiteX49" fmla="*/ 3503203 w 5421466"/>
              <a:gd name="connsiteY49" fmla="*/ 6129387 h 6129387"/>
              <a:gd name="connsiteX0" fmla="*/ 4469964 w 5421466"/>
              <a:gd name="connsiteY0" fmla="*/ 6067991 h 6129387"/>
              <a:gd name="connsiteX1" fmla="*/ 4204745 w 5421466"/>
              <a:gd name="connsiteY1" fmla="*/ 5516795 h 6129387"/>
              <a:gd name="connsiteX2" fmla="*/ 4281733 w 5421466"/>
              <a:gd name="connsiteY2" fmla="*/ 5237444 h 6129387"/>
              <a:gd name="connsiteX3" fmla="*/ 4631881 w 5421466"/>
              <a:gd name="connsiteY3" fmla="*/ 4847191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722857 w 5421466"/>
              <a:gd name="connsiteY8" fmla="*/ 4079130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771689 w 5421466"/>
              <a:gd name="connsiteY36" fmla="*/ 5012089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27543 w 5421466"/>
              <a:gd name="connsiteY48" fmla="*/ 5581363 h 6129387"/>
              <a:gd name="connsiteX49" fmla="*/ 3503203 w 5421466"/>
              <a:gd name="connsiteY49" fmla="*/ 6129387 h 6129387"/>
              <a:gd name="connsiteX0" fmla="*/ 4469964 w 5421466"/>
              <a:gd name="connsiteY0" fmla="*/ 6067991 h 6199726"/>
              <a:gd name="connsiteX1" fmla="*/ 4204745 w 5421466"/>
              <a:gd name="connsiteY1" fmla="*/ 5516795 h 6199726"/>
              <a:gd name="connsiteX2" fmla="*/ 4281733 w 5421466"/>
              <a:gd name="connsiteY2" fmla="*/ 5237444 h 6199726"/>
              <a:gd name="connsiteX3" fmla="*/ 4631881 w 5421466"/>
              <a:gd name="connsiteY3" fmla="*/ 4847191 h 6199726"/>
              <a:gd name="connsiteX4" fmla="*/ 5058626 w 5421466"/>
              <a:gd name="connsiteY4" fmla="*/ 3800966 h 6199726"/>
              <a:gd name="connsiteX5" fmla="*/ 5416844 w 5421466"/>
              <a:gd name="connsiteY5" fmla="*/ 2735737 h 6199726"/>
              <a:gd name="connsiteX6" fmla="*/ 5209455 w 5421466"/>
              <a:gd name="connsiteY6" fmla="*/ 2801725 h 6199726"/>
              <a:gd name="connsiteX7" fmla="*/ 4493017 w 5421466"/>
              <a:gd name="connsiteY7" fmla="*/ 3169370 h 6199726"/>
              <a:gd name="connsiteX8" fmla="*/ 3722857 w 5421466"/>
              <a:gd name="connsiteY8" fmla="*/ 4079130 h 6199726"/>
              <a:gd name="connsiteX9" fmla="*/ 3757727 w 5421466"/>
              <a:gd name="connsiteY9" fmla="*/ 3546442 h 6199726"/>
              <a:gd name="connsiteX10" fmla="*/ 4087665 w 5421466"/>
              <a:gd name="connsiteY10" fmla="*/ 2009873 h 6199726"/>
              <a:gd name="connsiteX11" fmla="*/ 4285628 w 5421466"/>
              <a:gd name="connsiteY11" fmla="*/ 1302863 h 6199726"/>
              <a:gd name="connsiteX12" fmla="*/ 4313908 w 5421466"/>
              <a:gd name="connsiteY12" fmla="*/ 963498 h 6199726"/>
              <a:gd name="connsiteX13" fmla="*/ 4049958 w 5421466"/>
              <a:gd name="connsiteY13" fmla="*/ 1199168 h 6199726"/>
              <a:gd name="connsiteX14" fmla="*/ 3569191 w 5421466"/>
              <a:gd name="connsiteY14" fmla="*/ 1840191 h 6199726"/>
              <a:gd name="connsiteX15" fmla="*/ 3408935 w 5421466"/>
              <a:gd name="connsiteY15" fmla="*/ 2349238 h 6199726"/>
              <a:gd name="connsiteX16" fmla="*/ 3324094 w 5421466"/>
              <a:gd name="connsiteY16" fmla="*/ 3518162 h 6199726"/>
              <a:gd name="connsiteX17" fmla="*/ 3267533 w 5421466"/>
              <a:gd name="connsiteY17" fmla="*/ 4093197 h 6199726"/>
              <a:gd name="connsiteX18" fmla="*/ 3224446 w 5421466"/>
              <a:gd name="connsiteY18" fmla="*/ 3852295 h 6199726"/>
              <a:gd name="connsiteX19" fmla="*/ 3069570 w 5421466"/>
              <a:gd name="connsiteY19" fmla="*/ 3188224 h 6199726"/>
              <a:gd name="connsiteX20" fmla="*/ 2428547 w 5421466"/>
              <a:gd name="connsiteY20" fmla="*/ 1604521 h 6199726"/>
              <a:gd name="connsiteX21" fmla="*/ 2042048 w 5421466"/>
              <a:gd name="connsiteY21" fmla="*/ 680694 h 6199726"/>
              <a:gd name="connsiteX22" fmla="*/ 1976061 w 5421466"/>
              <a:gd name="connsiteY22" fmla="*/ 237634 h 6199726"/>
              <a:gd name="connsiteX23" fmla="*/ 1853512 w 5421466"/>
              <a:gd name="connsiteY23" fmla="*/ 1964 h 6199726"/>
              <a:gd name="connsiteX24" fmla="*/ 1674403 w 5421466"/>
              <a:gd name="connsiteY24" fmla="*/ 360183 h 6199726"/>
              <a:gd name="connsiteX25" fmla="*/ 1504721 w 5421466"/>
              <a:gd name="connsiteY25" fmla="*/ 1415985 h 6199726"/>
              <a:gd name="connsiteX26" fmla="*/ 1919500 w 5421466"/>
              <a:gd name="connsiteY26" fmla="*/ 2745164 h 6199726"/>
              <a:gd name="connsiteX27" fmla="*/ 2525505 w 5421466"/>
              <a:gd name="connsiteY27" fmla="*/ 3885807 h 6199726"/>
              <a:gd name="connsiteX28" fmla="*/ 2343706 w 5421466"/>
              <a:gd name="connsiteY28" fmla="*/ 3734978 h 6199726"/>
              <a:gd name="connsiteX29" fmla="*/ 1259624 w 5421466"/>
              <a:gd name="connsiteY29" fmla="*/ 2566055 h 6199726"/>
              <a:gd name="connsiteX30" fmla="*/ 760003 w 5421466"/>
              <a:gd name="connsiteY30" fmla="*/ 2019300 h 6199726"/>
              <a:gd name="connsiteX31" fmla="*/ 213248 w 5421466"/>
              <a:gd name="connsiteY31" fmla="*/ 1510253 h 6199726"/>
              <a:gd name="connsiteX32" fmla="*/ 213248 w 5421466"/>
              <a:gd name="connsiteY32" fmla="*/ 1642228 h 6199726"/>
              <a:gd name="connsiteX33" fmla="*/ 694015 w 5421466"/>
              <a:gd name="connsiteY33" fmla="*/ 2980834 h 6199726"/>
              <a:gd name="connsiteX34" fmla="*/ 1287904 w 5421466"/>
              <a:gd name="connsiteY34" fmla="*/ 4102624 h 6199726"/>
              <a:gd name="connsiteX35" fmla="*/ 2042048 w 5421466"/>
              <a:gd name="connsiteY35" fmla="*/ 4715366 h 6199726"/>
              <a:gd name="connsiteX36" fmla="*/ 2771689 w 5421466"/>
              <a:gd name="connsiteY36" fmla="*/ 5012089 h 6199726"/>
              <a:gd name="connsiteX37" fmla="*/ 2315426 w 5421466"/>
              <a:gd name="connsiteY37" fmla="*/ 5092438 h 6199726"/>
              <a:gd name="connsiteX38" fmla="*/ 1495294 w 5421466"/>
              <a:gd name="connsiteY38" fmla="*/ 4922756 h 6199726"/>
              <a:gd name="connsiteX39" fmla="*/ 760003 w 5421466"/>
              <a:gd name="connsiteY39" fmla="*/ 4187465 h 6199726"/>
              <a:gd name="connsiteX40" fmla="*/ 260382 w 5421466"/>
              <a:gd name="connsiteY40" fmla="*/ 3291919 h 6199726"/>
              <a:gd name="connsiteX41" fmla="*/ 5859 w 5421466"/>
              <a:gd name="connsiteY41" fmla="*/ 2924273 h 6199726"/>
              <a:gd name="connsiteX42" fmla="*/ 109554 w 5421466"/>
              <a:gd name="connsiteY42" fmla="*/ 3518162 h 6199726"/>
              <a:gd name="connsiteX43" fmla="*/ 420638 w 5421466"/>
              <a:gd name="connsiteY43" fmla="*/ 4922756 h 6199726"/>
              <a:gd name="connsiteX44" fmla="*/ 910832 w 5421466"/>
              <a:gd name="connsiteY44" fmla="*/ 5544925 h 6199726"/>
              <a:gd name="connsiteX45" fmla="*/ 1523574 w 5421466"/>
              <a:gd name="connsiteY45" fmla="*/ 5761741 h 6199726"/>
              <a:gd name="connsiteX46" fmla="*/ 2287145 w 5421466"/>
              <a:gd name="connsiteY46" fmla="*/ 5724034 h 6199726"/>
              <a:gd name="connsiteX47" fmla="*/ 3609909 w 5421466"/>
              <a:gd name="connsiteY47" fmla="*/ 5516644 h 6199726"/>
              <a:gd name="connsiteX48" fmla="*/ 3727543 w 5421466"/>
              <a:gd name="connsiteY48" fmla="*/ 5581363 h 6199726"/>
              <a:gd name="connsiteX49" fmla="*/ 3506134 w 5421466"/>
              <a:gd name="connsiteY49" fmla="*/ 6199726 h 6199726"/>
              <a:gd name="connsiteX0" fmla="*/ 4469964 w 5421466"/>
              <a:gd name="connsiteY0" fmla="*/ 6067991 h 6199726"/>
              <a:gd name="connsiteX1" fmla="*/ 4204745 w 5421466"/>
              <a:gd name="connsiteY1" fmla="*/ 5516795 h 6199726"/>
              <a:gd name="connsiteX2" fmla="*/ 4281733 w 5421466"/>
              <a:gd name="connsiteY2" fmla="*/ 5237444 h 6199726"/>
              <a:gd name="connsiteX3" fmla="*/ 4631881 w 5421466"/>
              <a:gd name="connsiteY3" fmla="*/ 4847191 h 6199726"/>
              <a:gd name="connsiteX4" fmla="*/ 5058626 w 5421466"/>
              <a:gd name="connsiteY4" fmla="*/ 3800966 h 6199726"/>
              <a:gd name="connsiteX5" fmla="*/ 5416844 w 5421466"/>
              <a:gd name="connsiteY5" fmla="*/ 2735737 h 6199726"/>
              <a:gd name="connsiteX6" fmla="*/ 5209455 w 5421466"/>
              <a:gd name="connsiteY6" fmla="*/ 2801725 h 6199726"/>
              <a:gd name="connsiteX7" fmla="*/ 4493017 w 5421466"/>
              <a:gd name="connsiteY7" fmla="*/ 3169370 h 6199726"/>
              <a:gd name="connsiteX8" fmla="*/ 3722857 w 5421466"/>
              <a:gd name="connsiteY8" fmla="*/ 4079130 h 6199726"/>
              <a:gd name="connsiteX9" fmla="*/ 3757727 w 5421466"/>
              <a:gd name="connsiteY9" fmla="*/ 3546442 h 6199726"/>
              <a:gd name="connsiteX10" fmla="*/ 4087665 w 5421466"/>
              <a:gd name="connsiteY10" fmla="*/ 2009873 h 6199726"/>
              <a:gd name="connsiteX11" fmla="*/ 4285628 w 5421466"/>
              <a:gd name="connsiteY11" fmla="*/ 1302863 h 6199726"/>
              <a:gd name="connsiteX12" fmla="*/ 4313908 w 5421466"/>
              <a:gd name="connsiteY12" fmla="*/ 963498 h 6199726"/>
              <a:gd name="connsiteX13" fmla="*/ 4049958 w 5421466"/>
              <a:gd name="connsiteY13" fmla="*/ 1199168 h 6199726"/>
              <a:gd name="connsiteX14" fmla="*/ 3569191 w 5421466"/>
              <a:gd name="connsiteY14" fmla="*/ 1840191 h 6199726"/>
              <a:gd name="connsiteX15" fmla="*/ 3408935 w 5421466"/>
              <a:gd name="connsiteY15" fmla="*/ 2349238 h 6199726"/>
              <a:gd name="connsiteX16" fmla="*/ 3324094 w 5421466"/>
              <a:gd name="connsiteY16" fmla="*/ 3518162 h 6199726"/>
              <a:gd name="connsiteX17" fmla="*/ 3267533 w 5421466"/>
              <a:gd name="connsiteY17" fmla="*/ 4093197 h 6199726"/>
              <a:gd name="connsiteX18" fmla="*/ 3224446 w 5421466"/>
              <a:gd name="connsiteY18" fmla="*/ 3852295 h 6199726"/>
              <a:gd name="connsiteX19" fmla="*/ 3069570 w 5421466"/>
              <a:gd name="connsiteY19" fmla="*/ 3188224 h 6199726"/>
              <a:gd name="connsiteX20" fmla="*/ 2428547 w 5421466"/>
              <a:gd name="connsiteY20" fmla="*/ 1604521 h 6199726"/>
              <a:gd name="connsiteX21" fmla="*/ 2042048 w 5421466"/>
              <a:gd name="connsiteY21" fmla="*/ 680694 h 6199726"/>
              <a:gd name="connsiteX22" fmla="*/ 1976061 w 5421466"/>
              <a:gd name="connsiteY22" fmla="*/ 237634 h 6199726"/>
              <a:gd name="connsiteX23" fmla="*/ 1853512 w 5421466"/>
              <a:gd name="connsiteY23" fmla="*/ 1964 h 6199726"/>
              <a:gd name="connsiteX24" fmla="*/ 1674403 w 5421466"/>
              <a:gd name="connsiteY24" fmla="*/ 360183 h 6199726"/>
              <a:gd name="connsiteX25" fmla="*/ 1504721 w 5421466"/>
              <a:gd name="connsiteY25" fmla="*/ 1415985 h 6199726"/>
              <a:gd name="connsiteX26" fmla="*/ 1919500 w 5421466"/>
              <a:gd name="connsiteY26" fmla="*/ 2745164 h 6199726"/>
              <a:gd name="connsiteX27" fmla="*/ 2525505 w 5421466"/>
              <a:gd name="connsiteY27" fmla="*/ 3885807 h 6199726"/>
              <a:gd name="connsiteX28" fmla="*/ 2343706 w 5421466"/>
              <a:gd name="connsiteY28" fmla="*/ 3734978 h 6199726"/>
              <a:gd name="connsiteX29" fmla="*/ 1259624 w 5421466"/>
              <a:gd name="connsiteY29" fmla="*/ 2566055 h 6199726"/>
              <a:gd name="connsiteX30" fmla="*/ 760003 w 5421466"/>
              <a:gd name="connsiteY30" fmla="*/ 2019300 h 6199726"/>
              <a:gd name="connsiteX31" fmla="*/ 213248 w 5421466"/>
              <a:gd name="connsiteY31" fmla="*/ 1510253 h 6199726"/>
              <a:gd name="connsiteX32" fmla="*/ 213248 w 5421466"/>
              <a:gd name="connsiteY32" fmla="*/ 1642228 h 6199726"/>
              <a:gd name="connsiteX33" fmla="*/ 694015 w 5421466"/>
              <a:gd name="connsiteY33" fmla="*/ 2980834 h 6199726"/>
              <a:gd name="connsiteX34" fmla="*/ 1287904 w 5421466"/>
              <a:gd name="connsiteY34" fmla="*/ 4102624 h 6199726"/>
              <a:gd name="connsiteX35" fmla="*/ 2042048 w 5421466"/>
              <a:gd name="connsiteY35" fmla="*/ 4715366 h 6199726"/>
              <a:gd name="connsiteX36" fmla="*/ 2771689 w 5421466"/>
              <a:gd name="connsiteY36" fmla="*/ 5012089 h 6199726"/>
              <a:gd name="connsiteX37" fmla="*/ 2315426 w 5421466"/>
              <a:gd name="connsiteY37" fmla="*/ 5092438 h 6199726"/>
              <a:gd name="connsiteX38" fmla="*/ 1495294 w 5421466"/>
              <a:gd name="connsiteY38" fmla="*/ 4922756 h 6199726"/>
              <a:gd name="connsiteX39" fmla="*/ 760003 w 5421466"/>
              <a:gd name="connsiteY39" fmla="*/ 4187465 h 6199726"/>
              <a:gd name="connsiteX40" fmla="*/ 260382 w 5421466"/>
              <a:gd name="connsiteY40" fmla="*/ 3291919 h 6199726"/>
              <a:gd name="connsiteX41" fmla="*/ 5859 w 5421466"/>
              <a:gd name="connsiteY41" fmla="*/ 2924273 h 6199726"/>
              <a:gd name="connsiteX42" fmla="*/ 109554 w 5421466"/>
              <a:gd name="connsiteY42" fmla="*/ 3518162 h 6199726"/>
              <a:gd name="connsiteX43" fmla="*/ 420638 w 5421466"/>
              <a:gd name="connsiteY43" fmla="*/ 4922756 h 6199726"/>
              <a:gd name="connsiteX44" fmla="*/ 910832 w 5421466"/>
              <a:gd name="connsiteY44" fmla="*/ 5544925 h 6199726"/>
              <a:gd name="connsiteX45" fmla="*/ 1523574 w 5421466"/>
              <a:gd name="connsiteY45" fmla="*/ 5761741 h 6199726"/>
              <a:gd name="connsiteX46" fmla="*/ 2287145 w 5421466"/>
              <a:gd name="connsiteY46" fmla="*/ 5724034 h 6199726"/>
              <a:gd name="connsiteX47" fmla="*/ 3609909 w 5421466"/>
              <a:gd name="connsiteY47" fmla="*/ 5516644 h 6199726"/>
              <a:gd name="connsiteX48" fmla="*/ 3727543 w 5421466"/>
              <a:gd name="connsiteY48" fmla="*/ 5581363 h 6199726"/>
              <a:gd name="connsiteX49" fmla="*/ 3506134 w 5421466"/>
              <a:gd name="connsiteY49" fmla="*/ 6199726 h 6199726"/>
              <a:gd name="connsiteX0" fmla="*/ 4469964 w 5421466"/>
              <a:gd name="connsiteY0" fmla="*/ 6067991 h 6199726"/>
              <a:gd name="connsiteX1" fmla="*/ 4204745 w 5421466"/>
              <a:gd name="connsiteY1" fmla="*/ 5516795 h 6199726"/>
              <a:gd name="connsiteX2" fmla="*/ 4281733 w 5421466"/>
              <a:gd name="connsiteY2" fmla="*/ 5237444 h 6199726"/>
              <a:gd name="connsiteX3" fmla="*/ 4631881 w 5421466"/>
              <a:gd name="connsiteY3" fmla="*/ 4847191 h 6199726"/>
              <a:gd name="connsiteX4" fmla="*/ 5058626 w 5421466"/>
              <a:gd name="connsiteY4" fmla="*/ 3800966 h 6199726"/>
              <a:gd name="connsiteX5" fmla="*/ 5416844 w 5421466"/>
              <a:gd name="connsiteY5" fmla="*/ 2735737 h 6199726"/>
              <a:gd name="connsiteX6" fmla="*/ 5209455 w 5421466"/>
              <a:gd name="connsiteY6" fmla="*/ 2801725 h 6199726"/>
              <a:gd name="connsiteX7" fmla="*/ 4493017 w 5421466"/>
              <a:gd name="connsiteY7" fmla="*/ 3169370 h 6199726"/>
              <a:gd name="connsiteX8" fmla="*/ 3722857 w 5421466"/>
              <a:gd name="connsiteY8" fmla="*/ 4079130 h 6199726"/>
              <a:gd name="connsiteX9" fmla="*/ 3757727 w 5421466"/>
              <a:gd name="connsiteY9" fmla="*/ 3546442 h 6199726"/>
              <a:gd name="connsiteX10" fmla="*/ 4087665 w 5421466"/>
              <a:gd name="connsiteY10" fmla="*/ 2009873 h 6199726"/>
              <a:gd name="connsiteX11" fmla="*/ 4285628 w 5421466"/>
              <a:gd name="connsiteY11" fmla="*/ 1302863 h 6199726"/>
              <a:gd name="connsiteX12" fmla="*/ 4313908 w 5421466"/>
              <a:gd name="connsiteY12" fmla="*/ 963498 h 6199726"/>
              <a:gd name="connsiteX13" fmla="*/ 4049958 w 5421466"/>
              <a:gd name="connsiteY13" fmla="*/ 1199168 h 6199726"/>
              <a:gd name="connsiteX14" fmla="*/ 3569191 w 5421466"/>
              <a:gd name="connsiteY14" fmla="*/ 1840191 h 6199726"/>
              <a:gd name="connsiteX15" fmla="*/ 3408935 w 5421466"/>
              <a:gd name="connsiteY15" fmla="*/ 2349238 h 6199726"/>
              <a:gd name="connsiteX16" fmla="*/ 3324094 w 5421466"/>
              <a:gd name="connsiteY16" fmla="*/ 3518162 h 6199726"/>
              <a:gd name="connsiteX17" fmla="*/ 3267533 w 5421466"/>
              <a:gd name="connsiteY17" fmla="*/ 4093197 h 6199726"/>
              <a:gd name="connsiteX18" fmla="*/ 3224446 w 5421466"/>
              <a:gd name="connsiteY18" fmla="*/ 3852295 h 6199726"/>
              <a:gd name="connsiteX19" fmla="*/ 3069570 w 5421466"/>
              <a:gd name="connsiteY19" fmla="*/ 3188224 h 6199726"/>
              <a:gd name="connsiteX20" fmla="*/ 2428547 w 5421466"/>
              <a:gd name="connsiteY20" fmla="*/ 1604521 h 6199726"/>
              <a:gd name="connsiteX21" fmla="*/ 2042048 w 5421466"/>
              <a:gd name="connsiteY21" fmla="*/ 680694 h 6199726"/>
              <a:gd name="connsiteX22" fmla="*/ 1976061 w 5421466"/>
              <a:gd name="connsiteY22" fmla="*/ 237634 h 6199726"/>
              <a:gd name="connsiteX23" fmla="*/ 1853512 w 5421466"/>
              <a:gd name="connsiteY23" fmla="*/ 1964 h 6199726"/>
              <a:gd name="connsiteX24" fmla="*/ 1674403 w 5421466"/>
              <a:gd name="connsiteY24" fmla="*/ 360183 h 6199726"/>
              <a:gd name="connsiteX25" fmla="*/ 1504721 w 5421466"/>
              <a:gd name="connsiteY25" fmla="*/ 1415985 h 6199726"/>
              <a:gd name="connsiteX26" fmla="*/ 1919500 w 5421466"/>
              <a:gd name="connsiteY26" fmla="*/ 2745164 h 6199726"/>
              <a:gd name="connsiteX27" fmla="*/ 2525505 w 5421466"/>
              <a:gd name="connsiteY27" fmla="*/ 3885807 h 6199726"/>
              <a:gd name="connsiteX28" fmla="*/ 2343706 w 5421466"/>
              <a:gd name="connsiteY28" fmla="*/ 3734978 h 6199726"/>
              <a:gd name="connsiteX29" fmla="*/ 1259624 w 5421466"/>
              <a:gd name="connsiteY29" fmla="*/ 2566055 h 6199726"/>
              <a:gd name="connsiteX30" fmla="*/ 760003 w 5421466"/>
              <a:gd name="connsiteY30" fmla="*/ 2019300 h 6199726"/>
              <a:gd name="connsiteX31" fmla="*/ 213248 w 5421466"/>
              <a:gd name="connsiteY31" fmla="*/ 1510253 h 6199726"/>
              <a:gd name="connsiteX32" fmla="*/ 213248 w 5421466"/>
              <a:gd name="connsiteY32" fmla="*/ 1642228 h 6199726"/>
              <a:gd name="connsiteX33" fmla="*/ 694015 w 5421466"/>
              <a:gd name="connsiteY33" fmla="*/ 2980834 h 6199726"/>
              <a:gd name="connsiteX34" fmla="*/ 1287904 w 5421466"/>
              <a:gd name="connsiteY34" fmla="*/ 4102624 h 6199726"/>
              <a:gd name="connsiteX35" fmla="*/ 2042048 w 5421466"/>
              <a:gd name="connsiteY35" fmla="*/ 4715366 h 6199726"/>
              <a:gd name="connsiteX36" fmla="*/ 2771689 w 5421466"/>
              <a:gd name="connsiteY36" fmla="*/ 5012089 h 6199726"/>
              <a:gd name="connsiteX37" fmla="*/ 2315426 w 5421466"/>
              <a:gd name="connsiteY37" fmla="*/ 5092438 h 6199726"/>
              <a:gd name="connsiteX38" fmla="*/ 1495294 w 5421466"/>
              <a:gd name="connsiteY38" fmla="*/ 4922756 h 6199726"/>
              <a:gd name="connsiteX39" fmla="*/ 760003 w 5421466"/>
              <a:gd name="connsiteY39" fmla="*/ 4187465 h 6199726"/>
              <a:gd name="connsiteX40" fmla="*/ 260382 w 5421466"/>
              <a:gd name="connsiteY40" fmla="*/ 3291919 h 6199726"/>
              <a:gd name="connsiteX41" fmla="*/ 5859 w 5421466"/>
              <a:gd name="connsiteY41" fmla="*/ 2924273 h 6199726"/>
              <a:gd name="connsiteX42" fmla="*/ 109554 w 5421466"/>
              <a:gd name="connsiteY42" fmla="*/ 3518162 h 6199726"/>
              <a:gd name="connsiteX43" fmla="*/ 420638 w 5421466"/>
              <a:gd name="connsiteY43" fmla="*/ 4922756 h 6199726"/>
              <a:gd name="connsiteX44" fmla="*/ 910832 w 5421466"/>
              <a:gd name="connsiteY44" fmla="*/ 5544925 h 6199726"/>
              <a:gd name="connsiteX45" fmla="*/ 1523574 w 5421466"/>
              <a:gd name="connsiteY45" fmla="*/ 5761741 h 6199726"/>
              <a:gd name="connsiteX46" fmla="*/ 2336968 w 5421466"/>
              <a:gd name="connsiteY46" fmla="*/ 5729895 h 6199726"/>
              <a:gd name="connsiteX47" fmla="*/ 3609909 w 5421466"/>
              <a:gd name="connsiteY47" fmla="*/ 5516644 h 6199726"/>
              <a:gd name="connsiteX48" fmla="*/ 3727543 w 5421466"/>
              <a:gd name="connsiteY48" fmla="*/ 5581363 h 6199726"/>
              <a:gd name="connsiteX49" fmla="*/ 3506134 w 5421466"/>
              <a:gd name="connsiteY49" fmla="*/ 6199726 h 6199726"/>
              <a:gd name="connsiteX0" fmla="*/ 4469964 w 5421466"/>
              <a:gd name="connsiteY0" fmla="*/ 6067991 h 6199726"/>
              <a:gd name="connsiteX1" fmla="*/ 4204745 w 5421466"/>
              <a:gd name="connsiteY1" fmla="*/ 5516795 h 6199726"/>
              <a:gd name="connsiteX2" fmla="*/ 4281733 w 5421466"/>
              <a:gd name="connsiteY2" fmla="*/ 5237444 h 6199726"/>
              <a:gd name="connsiteX3" fmla="*/ 4631881 w 5421466"/>
              <a:gd name="connsiteY3" fmla="*/ 4847191 h 6199726"/>
              <a:gd name="connsiteX4" fmla="*/ 5058626 w 5421466"/>
              <a:gd name="connsiteY4" fmla="*/ 3800966 h 6199726"/>
              <a:gd name="connsiteX5" fmla="*/ 5416844 w 5421466"/>
              <a:gd name="connsiteY5" fmla="*/ 2735737 h 6199726"/>
              <a:gd name="connsiteX6" fmla="*/ 5209455 w 5421466"/>
              <a:gd name="connsiteY6" fmla="*/ 2801725 h 6199726"/>
              <a:gd name="connsiteX7" fmla="*/ 4493017 w 5421466"/>
              <a:gd name="connsiteY7" fmla="*/ 3169370 h 6199726"/>
              <a:gd name="connsiteX8" fmla="*/ 3722857 w 5421466"/>
              <a:gd name="connsiteY8" fmla="*/ 4079130 h 6199726"/>
              <a:gd name="connsiteX9" fmla="*/ 3757727 w 5421466"/>
              <a:gd name="connsiteY9" fmla="*/ 3546442 h 6199726"/>
              <a:gd name="connsiteX10" fmla="*/ 4087665 w 5421466"/>
              <a:gd name="connsiteY10" fmla="*/ 2009873 h 6199726"/>
              <a:gd name="connsiteX11" fmla="*/ 4285628 w 5421466"/>
              <a:gd name="connsiteY11" fmla="*/ 1302863 h 6199726"/>
              <a:gd name="connsiteX12" fmla="*/ 4313908 w 5421466"/>
              <a:gd name="connsiteY12" fmla="*/ 963498 h 6199726"/>
              <a:gd name="connsiteX13" fmla="*/ 4049958 w 5421466"/>
              <a:gd name="connsiteY13" fmla="*/ 1199168 h 6199726"/>
              <a:gd name="connsiteX14" fmla="*/ 3569191 w 5421466"/>
              <a:gd name="connsiteY14" fmla="*/ 1840191 h 6199726"/>
              <a:gd name="connsiteX15" fmla="*/ 3408935 w 5421466"/>
              <a:gd name="connsiteY15" fmla="*/ 2349238 h 6199726"/>
              <a:gd name="connsiteX16" fmla="*/ 3324094 w 5421466"/>
              <a:gd name="connsiteY16" fmla="*/ 3518162 h 6199726"/>
              <a:gd name="connsiteX17" fmla="*/ 3267533 w 5421466"/>
              <a:gd name="connsiteY17" fmla="*/ 4093197 h 6199726"/>
              <a:gd name="connsiteX18" fmla="*/ 3224446 w 5421466"/>
              <a:gd name="connsiteY18" fmla="*/ 3852295 h 6199726"/>
              <a:gd name="connsiteX19" fmla="*/ 3069570 w 5421466"/>
              <a:gd name="connsiteY19" fmla="*/ 3188224 h 6199726"/>
              <a:gd name="connsiteX20" fmla="*/ 2428547 w 5421466"/>
              <a:gd name="connsiteY20" fmla="*/ 1604521 h 6199726"/>
              <a:gd name="connsiteX21" fmla="*/ 2042048 w 5421466"/>
              <a:gd name="connsiteY21" fmla="*/ 680694 h 6199726"/>
              <a:gd name="connsiteX22" fmla="*/ 1976061 w 5421466"/>
              <a:gd name="connsiteY22" fmla="*/ 237634 h 6199726"/>
              <a:gd name="connsiteX23" fmla="*/ 1853512 w 5421466"/>
              <a:gd name="connsiteY23" fmla="*/ 1964 h 6199726"/>
              <a:gd name="connsiteX24" fmla="*/ 1674403 w 5421466"/>
              <a:gd name="connsiteY24" fmla="*/ 360183 h 6199726"/>
              <a:gd name="connsiteX25" fmla="*/ 1504721 w 5421466"/>
              <a:gd name="connsiteY25" fmla="*/ 1415985 h 6199726"/>
              <a:gd name="connsiteX26" fmla="*/ 1919500 w 5421466"/>
              <a:gd name="connsiteY26" fmla="*/ 2745164 h 6199726"/>
              <a:gd name="connsiteX27" fmla="*/ 2525505 w 5421466"/>
              <a:gd name="connsiteY27" fmla="*/ 3885807 h 6199726"/>
              <a:gd name="connsiteX28" fmla="*/ 2343706 w 5421466"/>
              <a:gd name="connsiteY28" fmla="*/ 3734978 h 6199726"/>
              <a:gd name="connsiteX29" fmla="*/ 1259624 w 5421466"/>
              <a:gd name="connsiteY29" fmla="*/ 2566055 h 6199726"/>
              <a:gd name="connsiteX30" fmla="*/ 760003 w 5421466"/>
              <a:gd name="connsiteY30" fmla="*/ 2019300 h 6199726"/>
              <a:gd name="connsiteX31" fmla="*/ 213248 w 5421466"/>
              <a:gd name="connsiteY31" fmla="*/ 1510253 h 6199726"/>
              <a:gd name="connsiteX32" fmla="*/ 213248 w 5421466"/>
              <a:gd name="connsiteY32" fmla="*/ 1642228 h 6199726"/>
              <a:gd name="connsiteX33" fmla="*/ 694015 w 5421466"/>
              <a:gd name="connsiteY33" fmla="*/ 2980834 h 6199726"/>
              <a:gd name="connsiteX34" fmla="*/ 1287904 w 5421466"/>
              <a:gd name="connsiteY34" fmla="*/ 4102624 h 6199726"/>
              <a:gd name="connsiteX35" fmla="*/ 2042048 w 5421466"/>
              <a:gd name="connsiteY35" fmla="*/ 4715366 h 6199726"/>
              <a:gd name="connsiteX36" fmla="*/ 2771689 w 5421466"/>
              <a:gd name="connsiteY36" fmla="*/ 5012089 h 6199726"/>
              <a:gd name="connsiteX37" fmla="*/ 2315426 w 5421466"/>
              <a:gd name="connsiteY37" fmla="*/ 5092438 h 6199726"/>
              <a:gd name="connsiteX38" fmla="*/ 1495294 w 5421466"/>
              <a:gd name="connsiteY38" fmla="*/ 4922756 h 6199726"/>
              <a:gd name="connsiteX39" fmla="*/ 760003 w 5421466"/>
              <a:gd name="connsiteY39" fmla="*/ 4187465 h 6199726"/>
              <a:gd name="connsiteX40" fmla="*/ 260382 w 5421466"/>
              <a:gd name="connsiteY40" fmla="*/ 3291919 h 6199726"/>
              <a:gd name="connsiteX41" fmla="*/ 5859 w 5421466"/>
              <a:gd name="connsiteY41" fmla="*/ 2924273 h 6199726"/>
              <a:gd name="connsiteX42" fmla="*/ 109554 w 5421466"/>
              <a:gd name="connsiteY42" fmla="*/ 3518162 h 6199726"/>
              <a:gd name="connsiteX43" fmla="*/ 420638 w 5421466"/>
              <a:gd name="connsiteY43" fmla="*/ 4922756 h 6199726"/>
              <a:gd name="connsiteX44" fmla="*/ 910832 w 5421466"/>
              <a:gd name="connsiteY44" fmla="*/ 5544925 h 6199726"/>
              <a:gd name="connsiteX45" fmla="*/ 1523574 w 5421466"/>
              <a:gd name="connsiteY45" fmla="*/ 5761741 h 6199726"/>
              <a:gd name="connsiteX46" fmla="*/ 2336968 w 5421466"/>
              <a:gd name="connsiteY46" fmla="*/ 5729895 h 6199726"/>
              <a:gd name="connsiteX47" fmla="*/ 3483886 w 5421466"/>
              <a:gd name="connsiteY47" fmla="*/ 5540090 h 6199726"/>
              <a:gd name="connsiteX48" fmla="*/ 3727543 w 5421466"/>
              <a:gd name="connsiteY48" fmla="*/ 5581363 h 6199726"/>
              <a:gd name="connsiteX49" fmla="*/ 3506134 w 5421466"/>
              <a:gd name="connsiteY49" fmla="*/ 6199726 h 6199726"/>
              <a:gd name="connsiteX0" fmla="*/ 4469964 w 5421466"/>
              <a:gd name="connsiteY0" fmla="*/ 6067991 h 6199726"/>
              <a:gd name="connsiteX1" fmla="*/ 4204745 w 5421466"/>
              <a:gd name="connsiteY1" fmla="*/ 5516795 h 6199726"/>
              <a:gd name="connsiteX2" fmla="*/ 4281733 w 5421466"/>
              <a:gd name="connsiteY2" fmla="*/ 5237444 h 6199726"/>
              <a:gd name="connsiteX3" fmla="*/ 4631881 w 5421466"/>
              <a:gd name="connsiteY3" fmla="*/ 4847191 h 6199726"/>
              <a:gd name="connsiteX4" fmla="*/ 5058626 w 5421466"/>
              <a:gd name="connsiteY4" fmla="*/ 3800966 h 6199726"/>
              <a:gd name="connsiteX5" fmla="*/ 5416844 w 5421466"/>
              <a:gd name="connsiteY5" fmla="*/ 2735737 h 6199726"/>
              <a:gd name="connsiteX6" fmla="*/ 5209455 w 5421466"/>
              <a:gd name="connsiteY6" fmla="*/ 2801725 h 6199726"/>
              <a:gd name="connsiteX7" fmla="*/ 4493017 w 5421466"/>
              <a:gd name="connsiteY7" fmla="*/ 3169370 h 6199726"/>
              <a:gd name="connsiteX8" fmla="*/ 3722857 w 5421466"/>
              <a:gd name="connsiteY8" fmla="*/ 4079130 h 6199726"/>
              <a:gd name="connsiteX9" fmla="*/ 3757727 w 5421466"/>
              <a:gd name="connsiteY9" fmla="*/ 3546442 h 6199726"/>
              <a:gd name="connsiteX10" fmla="*/ 4087665 w 5421466"/>
              <a:gd name="connsiteY10" fmla="*/ 2009873 h 6199726"/>
              <a:gd name="connsiteX11" fmla="*/ 4285628 w 5421466"/>
              <a:gd name="connsiteY11" fmla="*/ 1302863 h 6199726"/>
              <a:gd name="connsiteX12" fmla="*/ 4313908 w 5421466"/>
              <a:gd name="connsiteY12" fmla="*/ 963498 h 6199726"/>
              <a:gd name="connsiteX13" fmla="*/ 4049958 w 5421466"/>
              <a:gd name="connsiteY13" fmla="*/ 1199168 h 6199726"/>
              <a:gd name="connsiteX14" fmla="*/ 3569191 w 5421466"/>
              <a:gd name="connsiteY14" fmla="*/ 1840191 h 6199726"/>
              <a:gd name="connsiteX15" fmla="*/ 3408935 w 5421466"/>
              <a:gd name="connsiteY15" fmla="*/ 2349238 h 6199726"/>
              <a:gd name="connsiteX16" fmla="*/ 3324094 w 5421466"/>
              <a:gd name="connsiteY16" fmla="*/ 3518162 h 6199726"/>
              <a:gd name="connsiteX17" fmla="*/ 3267533 w 5421466"/>
              <a:gd name="connsiteY17" fmla="*/ 4093197 h 6199726"/>
              <a:gd name="connsiteX18" fmla="*/ 3224446 w 5421466"/>
              <a:gd name="connsiteY18" fmla="*/ 3852295 h 6199726"/>
              <a:gd name="connsiteX19" fmla="*/ 3069570 w 5421466"/>
              <a:gd name="connsiteY19" fmla="*/ 3188224 h 6199726"/>
              <a:gd name="connsiteX20" fmla="*/ 2428547 w 5421466"/>
              <a:gd name="connsiteY20" fmla="*/ 1604521 h 6199726"/>
              <a:gd name="connsiteX21" fmla="*/ 2042048 w 5421466"/>
              <a:gd name="connsiteY21" fmla="*/ 680694 h 6199726"/>
              <a:gd name="connsiteX22" fmla="*/ 1976061 w 5421466"/>
              <a:gd name="connsiteY22" fmla="*/ 237634 h 6199726"/>
              <a:gd name="connsiteX23" fmla="*/ 1853512 w 5421466"/>
              <a:gd name="connsiteY23" fmla="*/ 1964 h 6199726"/>
              <a:gd name="connsiteX24" fmla="*/ 1674403 w 5421466"/>
              <a:gd name="connsiteY24" fmla="*/ 360183 h 6199726"/>
              <a:gd name="connsiteX25" fmla="*/ 1504721 w 5421466"/>
              <a:gd name="connsiteY25" fmla="*/ 1415985 h 6199726"/>
              <a:gd name="connsiteX26" fmla="*/ 1919500 w 5421466"/>
              <a:gd name="connsiteY26" fmla="*/ 2745164 h 6199726"/>
              <a:gd name="connsiteX27" fmla="*/ 2525505 w 5421466"/>
              <a:gd name="connsiteY27" fmla="*/ 3885807 h 6199726"/>
              <a:gd name="connsiteX28" fmla="*/ 2343706 w 5421466"/>
              <a:gd name="connsiteY28" fmla="*/ 3734978 h 6199726"/>
              <a:gd name="connsiteX29" fmla="*/ 1259624 w 5421466"/>
              <a:gd name="connsiteY29" fmla="*/ 2566055 h 6199726"/>
              <a:gd name="connsiteX30" fmla="*/ 760003 w 5421466"/>
              <a:gd name="connsiteY30" fmla="*/ 2019300 h 6199726"/>
              <a:gd name="connsiteX31" fmla="*/ 213248 w 5421466"/>
              <a:gd name="connsiteY31" fmla="*/ 1510253 h 6199726"/>
              <a:gd name="connsiteX32" fmla="*/ 213248 w 5421466"/>
              <a:gd name="connsiteY32" fmla="*/ 1642228 h 6199726"/>
              <a:gd name="connsiteX33" fmla="*/ 694015 w 5421466"/>
              <a:gd name="connsiteY33" fmla="*/ 2980834 h 6199726"/>
              <a:gd name="connsiteX34" fmla="*/ 1287904 w 5421466"/>
              <a:gd name="connsiteY34" fmla="*/ 4102624 h 6199726"/>
              <a:gd name="connsiteX35" fmla="*/ 2042048 w 5421466"/>
              <a:gd name="connsiteY35" fmla="*/ 4715366 h 6199726"/>
              <a:gd name="connsiteX36" fmla="*/ 2771689 w 5421466"/>
              <a:gd name="connsiteY36" fmla="*/ 5012089 h 6199726"/>
              <a:gd name="connsiteX37" fmla="*/ 2315426 w 5421466"/>
              <a:gd name="connsiteY37" fmla="*/ 5092438 h 6199726"/>
              <a:gd name="connsiteX38" fmla="*/ 1495294 w 5421466"/>
              <a:gd name="connsiteY38" fmla="*/ 4922756 h 6199726"/>
              <a:gd name="connsiteX39" fmla="*/ 760003 w 5421466"/>
              <a:gd name="connsiteY39" fmla="*/ 4187465 h 6199726"/>
              <a:gd name="connsiteX40" fmla="*/ 260382 w 5421466"/>
              <a:gd name="connsiteY40" fmla="*/ 3291919 h 6199726"/>
              <a:gd name="connsiteX41" fmla="*/ 5859 w 5421466"/>
              <a:gd name="connsiteY41" fmla="*/ 2924273 h 6199726"/>
              <a:gd name="connsiteX42" fmla="*/ 109554 w 5421466"/>
              <a:gd name="connsiteY42" fmla="*/ 3518162 h 6199726"/>
              <a:gd name="connsiteX43" fmla="*/ 420638 w 5421466"/>
              <a:gd name="connsiteY43" fmla="*/ 4922756 h 6199726"/>
              <a:gd name="connsiteX44" fmla="*/ 910832 w 5421466"/>
              <a:gd name="connsiteY44" fmla="*/ 5544925 h 6199726"/>
              <a:gd name="connsiteX45" fmla="*/ 1523574 w 5421466"/>
              <a:gd name="connsiteY45" fmla="*/ 5761741 h 6199726"/>
              <a:gd name="connsiteX46" fmla="*/ 2336968 w 5421466"/>
              <a:gd name="connsiteY46" fmla="*/ 5729895 h 6199726"/>
              <a:gd name="connsiteX47" fmla="*/ 3483886 w 5421466"/>
              <a:gd name="connsiteY47" fmla="*/ 5540090 h 6199726"/>
              <a:gd name="connsiteX48" fmla="*/ 3727543 w 5421466"/>
              <a:gd name="connsiteY48" fmla="*/ 5581363 h 6199726"/>
              <a:gd name="connsiteX49" fmla="*/ 3506134 w 5421466"/>
              <a:gd name="connsiteY49" fmla="*/ 6199726 h 6199726"/>
              <a:gd name="connsiteX0" fmla="*/ 4469964 w 5421466"/>
              <a:gd name="connsiteY0" fmla="*/ 6067991 h 6199726"/>
              <a:gd name="connsiteX1" fmla="*/ 4204745 w 5421466"/>
              <a:gd name="connsiteY1" fmla="*/ 5516795 h 6199726"/>
              <a:gd name="connsiteX2" fmla="*/ 4281733 w 5421466"/>
              <a:gd name="connsiteY2" fmla="*/ 5237444 h 6199726"/>
              <a:gd name="connsiteX3" fmla="*/ 4631881 w 5421466"/>
              <a:gd name="connsiteY3" fmla="*/ 4847191 h 6199726"/>
              <a:gd name="connsiteX4" fmla="*/ 5058626 w 5421466"/>
              <a:gd name="connsiteY4" fmla="*/ 3800966 h 6199726"/>
              <a:gd name="connsiteX5" fmla="*/ 5416844 w 5421466"/>
              <a:gd name="connsiteY5" fmla="*/ 2735737 h 6199726"/>
              <a:gd name="connsiteX6" fmla="*/ 5209455 w 5421466"/>
              <a:gd name="connsiteY6" fmla="*/ 2801725 h 6199726"/>
              <a:gd name="connsiteX7" fmla="*/ 4493017 w 5421466"/>
              <a:gd name="connsiteY7" fmla="*/ 3169370 h 6199726"/>
              <a:gd name="connsiteX8" fmla="*/ 3722857 w 5421466"/>
              <a:gd name="connsiteY8" fmla="*/ 4079130 h 6199726"/>
              <a:gd name="connsiteX9" fmla="*/ 3757727 w 5421466"/>
              <a:gd name="connsiteY9" fmla="*/ 3546442 h 6199726"/>
              <a:gd name="connsiteX10" fmla="*/ 4087665 w 5421466"/>
              <a:gd name="connsiteY10" fmla="*/ 2009873 h 6199726"/>
              <a:gd name="connsiteX11" fmla="*/ 4285628 w 5421466"/>
              <a:gd name="connsiteY11" fmla="*/ 1302863 h 6199726"/>
              <a:gd name="connsiteX12" fmla="*/ 4313908 w 5421466"/>
              <a:gd name="connsiteY12" fmla="*/ 963498 h 6199726"/>
              <a:gd name="connsiteX13" fmla="*/ 4049958 w 5421466"/>
              <a:gd name="connsiteY13" fmla="*/ 1199168 h 6199726"/>
              <a:gd name="connsiteX14" fmla="*/ 3569191 w 5421466"/>
              <a:gd name="connsiteY14" fmla="*/ 1840191 h 6199726"/>
              <a:gd name="connsiteX15" fmla="*/ 3408935 w 5421466"/>
              <a:gd name="connsiteY15" fmla="*/ 2349238 h 6199726"/>
              <a:gd name="connsiteX16" fmla="*/ 3324094 w 5421466"/>
              <a:gd name="connsiteY16" fmla="*/ 3518162 h 6199726"/>
              <a:gd name="connsiteX17" fmla="*/ 3267533 w 5421466"/>
              <a:gd name="connsiteY17" fmla="*/ 4093197 h 6199726"/>
              <a:gd name="connsiteX18" fmla="*/ 3224446 w 5421466"/>
              <a:gd name="connsiteY18" fmla="*/ 3852295 h 6199726"/>
              <a:gd name="connsiteX19" fmla="*/ 3069570 w 5421466"/>
              <a:gd name="connsiteY19" fmla="*/ 3188224 h 6199726"/>
              <a:gd name="connsiteX20" fmla="*/ 2428547 w 5421466"/>
              <a:gd name="connsiteY20" fmla="*/ 1604521 h 6199726"/>
              <a:gd name="connsiteX21" fmla="*/ 2042048 w 5421466"/>
              <a:gd name="connsiteY21" fmla="*/ 680694 h 6199726"/>
              <a:gd name="connsiteX22" fmla="*/ 1976061 w 5421466"/>
              <a:gd name="connsiteY22" fmla="*/ 237634 h 6199726"/>
              <a:gd name="connsiteX23" fmla="*/ 1853512 w 5421466"/>
              <a:gd name="connsiteY23" fmla="*/ 1964 h 6199726"/>
              <a:gd name="connsiteX24" fmla="*/ 1674403 w 5421466"/>
              <a:gd name="connsiteY24" fmla="*/ 360183 h 6199726"/>
              <a:gd name="connsiteX25" fmla="*/ 1504721 w 5421466"/>
              <a:gd name="connsiteY25" fmla="*/ 1415985 h 6199726"/>
              <a:gd name="connsiteX26" fmla="*/ 1919500 w 5421466"/>
              <a:gd name="connsiteY26" fmla="*/ 2745164 h 6199726"/>
              <a:gd name="connsiteX27" fmla="*/ 2525505 w 5421466"/>
              <a:gd name="connsiteY27" fmla="*/ 3885807 h 6199726"/>
              <a:gd name="connsiteX28" fmla="*/ 2343706 w 5421466"/>
              <a:gd name="connsiteY28" fmla="*/ 3734978 h 6199726"/>
              <a:gd name="connsiteX29" fmla="*/ 1259624 w 5421466"/>
              <a:gd name="connsiteY29" fmla="*/ 2566055 h 6199726"/>
              <a:gd name="connsiteX30" fmla="*/ 760003 w 5421466"/>
              <a:gd name="connsiteY30" fmla="*/ 2019300 h 6199726"/>
              <a:gd name="connsiteX31" fmla="*/ 213248 w 5421466"/>
              <a:gd name="connsiteY31" fmla="*/ 1510253 h 6199726"/>
              <a:gd name="connsiteX32" fmla="*/ 213248 w 5421466"/>
              <a:gd name="connsiteY32" fmla="*/ 1642228 h 6199726"/>
              <a:gd name="connsiteX33" fmla="*/ 694015 w 5421466"/>
              <a:gd name="connsiteY33" fmla="*/ 2980834 h 6199726"/>
              <a:gd name="connsiteX34" fmla="*/ 1287904 w 5421466"/>
              <a:gd name="connsiteY34" fmla="*/ 4102624 h 6199726"/>
              <a:gd name="connsiteX35" fmla="*/ 2042048 w 5421466"/>
              <a:gd name="connsiteY35" fmla="*/ 4715366 h 6199726"/>
              <a:gd name="connsiteX36" fmla="*/ 2771689 w 5421466"/>
              <a:gd name="connsiteY36" fmla="*/ 5012089 h 6199726"/>
              <a:gd name="connsiteX37" fmla="*/ 2315426 w 5421466"/>
              <a:gd name="connsiteY37" fmla="*/ 5092438 h 6199726"/>
              <a:gd name="connsiteX38" fmla="*/ 1495294 w 5421466"/>
              <a:gd name="connsiteY38" fmla="*/ 4922756 h 6199726"/>
              <a:gd name="connsiteX39" fmla="*/ 760003 w 5421466"/>
              <a:gd name="connsiteY39" fmla="*/ 4187465 h 6199726"/>
              <a:gd name="connsiteX40" fmla="*/ 260382 w 5421466"/>
              <a:gd name="connsiteY40" fmla="*/ 3291919 h 6199726"/>
              <a:gd name="connsiteX41" fmla="*/ 5859 w 5421466"/>
              <a:gd name="connsiteY41" fmla="*/ 2924273 h 6199726"/>
              <a:gd name="connsiteX42" fmla="*/ 109554 w 5421466"/>
              <a:gd name="connsiteY42" fmla="*/ 3518162 h 6199726"/>
              <a:gd name="connsiteX43" fmla="*/ 420638 w 5421466"/>
              <a:gd name="connsiteY43" fmla="*/ 4922756 h 6199726"/>
              <a:gd name="connsiteX44" fmla="*/ 910832 w 5421466"/>
              <a:gd name="connsiteY44" fmla="*/ 5544925 h 6199726"/>
              <a:gd name="connsiteX45" fmla="*/ 1523574 w 5421466"/>
              <a:gd name="connsiteY45" fmla="*/ 5761741 h 6199726"/>
              <a:gd name="connsiteX46" fmla="*/ 2336968 w 5421466"/>
              <a:gd name="connsiteY46" fmla="*/ 5729895 h 6199726"/>
              <a:gd name="connsiteX47" fmla="*/ 3483886 w 5421466"/>
              <a:gd name="connsiteY47" fmla="*/ 5540090 h 6199726"/>
              <a:gd name="connsiteX48" fmla="*/ 3704096 w 5421466"/>
              <a:gd name="connsiteY48" fmla="*/ 5581363 h 6199726"/>
              <a:gd name="connsiteX49" fmla="*/ 3506134 w 5421466"/>
              <a:gd name="connsiteY49" fmla="*/ 6199726 h 6199726"/>
              <a:gd name="connsiteX0" fmla="*/ 4469964 w 5421362"/>
              <a:gd name="connsiteY0" fmla="*/ 6067991 h 6199726"/>
              <a:gd name="connsiteX1" fmla="*/ 4204745 w 5421362"/>
              <a:gd name="connsiteY1" fmla="*/ 5516795 h 6199726"/>
              <a:gd name="connsiteX2" fmla="*/ 4281733 w 5421362"/>
              <a:gd name="connsiteY2" fmla="*/ 5237444 h 6199726"/>
              <a:gd name="connsiteX3" fmla="*/ 4631881 w 5421362"/>
              <a:gd name="connsiteY3" fmla="*/ 4847191 h 6199726"/>
              <a:gd name="connsiteX4" fmla="*/ 5058626 w 5421362"/>
              <a:gd name="connsiteY4" fmla="*/ 3800966 h 6199726"/>
              <a:gd name="connsiteX5" fmla="*/ 5416844 w 5421362"/>
              <a:gd name="connsiteY5" fmla="*/ 2735737 h 6199726"/>
              <a:gd name="connsiteX6" fmla="*/ 5209455 w 5421362"/>
              <a:gd name="connsiteY6" fmla="*/ 2801725 h 6199726"/>
              <a:gd name="connsiteX7" fmla="*/ 4508837 w 5421362"/>
              <a:gd name="connsiteY7" fmla="*/ 3248470 h 6199726"/>
              <a:gd name="connsiteX8" fmla="*/ 3722857 w 5421362"/>
              <a:gd name="connsiteY8" fmla="*/ 4079130 h 6199726"/>
              <a:gd name="connsiteX9" fmla="*/ 3757727 w 5421362"/>
              <a:gd name="connsiteY9" fmla="*/ 3546442 h 6199726"/>
              <a:gd name="connsiteX10" fmla="*/ 4087665 w 5421362"/>
              <a:gd name="connsiteY10" fmla="*/ 2009873 h 6199726"/>
              <a:gd name="connsiteX11" fmla="*/ 4285628 w 5421362"/>
              <a:gd name="connsiteY11" fmla="*/ 1302863 h 6199726"/>
              <a:gd name="connsiteX12" fmla="*/ 4313908 w 5421362"/>
              <a:gd name="connsiteY12" fmla="*/ 963498 h 6199726"/>
              <a:gd name="connsiteX13" fmla="*/ 4049958 w 5421362"/>
              <a:gd name="connsiteY13" fmla="*/ 1199168 h 6199726"/>
              <a:gd name="connsiteX14" fmla="*/ 3569191 w 5421362"/>
              <a:gd name="connsiteY14" fmla="*/ 1840191 h 6199726"/>
              <a:gd name="connsiteX15" fmla="*/ 3408935 w 5421362"/>
              <a:gd name="connsiteY15" fmla="*/ 2349238 h 6199726"/>
              <a:gd name="connsiteX16" fmla="*/ 3324094 w 5421362"/>
              <a:gd name="connsiteY16" fmla="*/ 3518162 h 6199726"/>
              <a:gd name="connsiteX17" fmla="*/ 3267533 w 5421362"/>
              <a:gd name="connsiteY17" fmla="*/ 4093197 h 6199726"/>
              <a:gd name="connsiteX18" fmla="*/ 3224446 w 5421362"/>
              <a:gd name="connsiteY18" fmla="*/ 3852295 h 6199726"/>
              <a:gd name="connsiteX19" fmla="*/ 3069570 w 5421362"/>
              <a:gd name="connsiteY19" fmla="*/ 3188224 h 6199726"/>
              <a:gd name="connsiteX20" fmla="*/ 2428547 w 5421362"/>
              <a:gd name="connsiteY20" fmla="*/ 1604521 h 6199726"/>
              <a:gd name="connsiteX21" fmla="*/ 2042048 w 5421362"/>
              <a:gd name="connsiteY21" fmla="*/ 680694 h 6199726"/>
              <a:gd name="connsiteX22" fmla="*/ 1976061 w 5421362"/>
              <a:gd name="connsiteY22" fmla="*/ 237634 h 6199726"/>
              <a:gd name="connsiteX23" fmla="*/ 1853512 w 5421362"/>
              <a:gd name="connsiteY23" fmla="*/ 1964 h 6199726"/>
              <a:gd name="connsiteX24" fmla="*/ 1674403 w 5421362"/>
              <a:gd name="connsiteY24" fmla="*/ 360183 h 6199726"/>
              <a:gd name="connsiteX25" fmla="*/ 1504721 w 5421362"/>
              <a:gd name="connsiteY25" fmla="*/ 1415985 h 6199726"/>
              <a:gd name="connsiteX26" fmla="*/ 1919500 w 5421362"/>
              <a:gd name="connsiteY26" fmla="*/ 2745164 h 6199726"/>
              <a:gd name="connsiteX27" fmla="*/ 2525505 w 5421362"/>
              <a:gd name="connsiteY27" fmla="*/ 3885807 h 6199726"/>
              <a:gd name="connsiteX28" fmla="*/ 2343706 w 5421362"/>
              <a:gd name="connsiteY28" fmla="*/ 3734978 h 6199726"/>
              <a:gd name="connsiteX29" fmla="*/ 1259624 w 5421362"/>
              <a:gd name="connsiteY29" fmla="*/ 2566055 h 6199726"/>
              <a:gd name="connsiteX30" fmla="*/ 760003 w 5421362"/>
              <a:gd name="connsiteY30" fmla="*/ 2019300 h 6199726"/>
              <a:gd name="connsiteX31" fmla="*/ 213248 w 5421362"/>
              <a:gd name="connsiteY31" fmla="*/ 1510253 h 6199726"/>
              <a:gd name="connsiteX32" fmla="*/ 213248 w 5421362"/>
              <a:gd name="connsiteY32" fmla="*/ 1642228 h 6199726"/>
              <a:gd name="connsiteX33" fmla="*/ 694015 w 5421362"/>
              <a:gd name="connsiteY33" fmla="*/ 2980834 h 6199726"/>
              <a:gd name="connsiteX34" fmla="*/ 1287904 w 5421362"/>
              <a:gd name="connsiteY34" fmla="*/ 4102624 h 6199726"/>
              <a:gd name="connsiteX35" fmla="*/ 2042048 w 5421362"/>
              <a:gd name="connsiteY35" fmla="*/ 4715366 h 6199726"/>
              <a:gd name="connsiteX36" fmla="*/ 2771689 w 5421362"/>
              <a:gd name="connsiteY36" fmla="*/ 5012089 h 6199726"/>
              <a:gd name="connsiteX37" fmla="*/ 2315426 w 5421362"/>
              <a:gd name="connsiteY37" fmla="*/ 5092438 h 6199726"/>
              <a:gd name="connsiteX38" fmla="*/ 1495294 w 5421362"/>
              <a:gd name="connsiteY38" fmla="*/ 4922756 h 6199726"/>
              <a:gd name="connsiteX39" fmla="*/ 760003 w 5421362"/>
              <a:gd name="connsiteY39" fmla="*/ 4187465 h 6199726"/>
              <a:gd name="connsiteX40" fmla="*/ 260382 w 5421362"/>
              <a:gd name="connsiteY40" fmla="*/ 3291919 h 6199726"/>
              <a:gd name="connsiteX41" fmla="*/ 5859 w 5421362"/>
              <a:gd name="connsiteY41" fmla="*/ 2924273 h 6199726"/>
              <a:gd name="connsiteX42" fmla="*/ 109554 w 5421362"/>
              <a:gd name="connsiteY42" fmla="*/ 3518162 h 6199726"/>
              <a:gd name="connsiteX43" fmla="*/ 420638 w 5421362"/>
              <a:gd name="connsiteY43" fmla="*/ 4922756 h 6199726"/>
              <a:gd name="connsiteX44" fmla="*/ 910832 w 5421362"/>
              <a:gd name="connsiteY44" fmla="*/ 5544925 h 6199726"/>
              <a:gd name="connsiteX45" fmla="*/ 1523574 w 5421362"/>
              <a:gd name="connsiteY45" fmla="*/ 5761741 h 6199726"/>
              <a:gd name="connsiteX46" fmla="*/ 2336968 w 5421362"/>
              <a:gd name="connsiteY46" fmla="*/ 5729895 h 6199726"/>
              <a:gd name="connsiteX47" fmla="*/ 3483886 w 5421362"/>
              <a:gd name="connsiteY47" fmla="*/ 5540090 h 6199726"/>
              <a:gd name="connsiteX48" fmla="*/ 3704096 w 5421362"/>
              <a:gd name="connsiteY48" fmla="*/ 5581363 h 6199726"/>
              <a:gd name="connsiteX49" fmla="*/ 3506134 w 5421362"/>
              <a:gd name="connsiteY49" fmla="*/ 6199726 h 6199726"/>
              <a:gd name="connsiteX0" fmla="*/ 4469964 w 5421094"/>
              <a:gd name="connsiteY0" fmla="*/ 6067991 h 6199726"/>
              <a:gd name="connsiteX1" fmla="*/ 4204745 w 5421094"/>
              <a:gd name="connsiteY1" fmla="*/ 5516795 h 6199726"/>
              <a:gd name="connsiteX2" fmla="*/ 4281733 w 5421094"/>
              <a:gd name="connsiteY2" fmla="*/ 5237444 h 6199726"/>
              <a:gd name="connsiteX3" fmla="*/ 4631881 w 5421094"/>
              <a:gd name="connsiteY3" fmla="*/ 4847191 h 6199726"/>
              <a:gd name="connsiteX4" fmla="*/ 5058626 w 5421094"/>
              <a:gd name="connsiteY4" fmla="*/ 3800966 h 6199726"/>
              <a:gd name="connsiteX5" fmla="*/ 5416844 w 5421094"/>
              <a:gd name="connsiteY5" fmla="*/ 2735737 h 6199726"/>
              <a:gd name="connsiteX6" fmla="*/ 5209455 w 5421094"/>
              <a:gd name="connsiteY6" fmla="*/ 2801725 h 6199726"/>
              <a:gd name="connsiteX7" fmla="*/ 4553133 w 5421094"/>
              <a:gd name="connsiteY7" fmla="*/ 3267454 h 6199726"/>
              <a:gd name="connsiteX8" fmla="*/ 3722857 w 5421094"/>
              <a:gd name="connsiteY8" fmla="*/ 4079130 h 6199726"/>
              <a:gd name="connsiteX9" fmla="*/ 3757727 w 5421094"/>
              <a:gd name="connsiteY9" fmla="*/ 3546442 h 6199726"/>
              <a:gd name="connsiteX10" fmla="*/ 4087665 w 5421094"/>
              <a:gd name="connsiteY10" fmla="*/ 2009873 h 6199726"/>
              <a:gd name="connsiteX11" fmla="*/ 4285628 w 5421094"/>
              <a:gd name="connsiteY11" fmla="*/ 1302863 h 6199726"/>
              <a:gd name="connsiteX12" fmla="*/ 4313908 w 5421094"/>
              <a:gd name="connsiteY12" fmla="*/ 963498 h 6199726"/>
              <a:gd name="connsiteX13" fmla="*/ 4049958 w 5421094"/>
              <a:gd name="connsiteY13" fmla="*/ 1199168 h 6199726"/>
              <a:gd name="connsiteX14" fmla="*/ 3569191 w 5421094"/>
              <a:gd name="connsiteY14" fmla="*/ 1840191 h 6199726"/>
              <a:gd name="connsiteX15" fmla="*/ 3408935 w 5421094"/>
              <a:gd name="connsiteY15" fmla="*/ 2349238 h 6199726"/>
              <a:gd name="connsiteX16" fmla="*/ 3324094 w 5421094"/>
              <a:gd name="connsiteY16" fmla="*/ 3518162 h 6199726"/>
              <a:gd name="connsiteX17" fmla="*/ 3267533 w 5421094"/>
              <a:gd name="connsiteY17" fmla="*/ 4093197 h 6199726"/>
              <a:gd name="connsiteX18" fmla="*/ 3224446 w 5421094"/>
              <a:gd name="connsiteY18" fmla="*/ 3852295 h 6199726"/>
              <a:gd name="connsiteX19" fmla="*/ 3069570 w 5421094"/>
              <a:gd name="connsiteY19" fmla="*/ 3188224 h 6199726"/>
              <a:gd name="connsiteX20" fmla="*/ 2428547 w 5421094"/>
              <a:gd name="connsiteY20" fmla="*/ 1604521 h 6199726"/>
              <a:gd name="connsiteX21" fmla="*/ 2042048 w 5421094"/>
              <a:gd name="connsiteY21" fmla="*/ 680694 h 6199726"/>
              <a:gd name="connsiteX22" fmla="*/ 1976061 w 5421094"/>
              <a:gd name="connsiteY22" fmla="*/ 237634 h 6199726"/>
              <a:gd name="connsiteX23" fmla="*/ 1853512 w 5421094"/>
              <a:gd name="connsiteY23" fmla="*/ 1964 h 6199726"/>
              <a:gd name="connsiteX24" fmla="*/ 1674403 w 5421094"/>
              <a:gd name="connsiteY24" fmla="*/ 360183 h 6199726"/>
              <a:gd name="connsiteX25" fmla="*/ 1504721 w 5421094"/>
              <a:gd name="connsiteY25" fmla="*/ 1415985 h 6199726"/>
              <a:gd name="connsiteX26" fmla="*/ 1919500 w 5421094"/>
              <a:gd name="connsiteY26" fmla="*/ 2745164 h 6199726"/>
              <a:gd name="connsiteX27" fmla="*/ 2525505 w 5421094"/>
              <a:gd name="connsiteY27" fmla="*/ 3885807 h 6199726"/>
              <a:gd name="connsiteX28" fmla="*/ 2343706 w 5421094"/>
              <a:gd name="connsiteY28" fmla="*/ 3734978 h 6199726"/>
              <a:gd name="connsiteX29" fmla="*/ 1259624 w 5421094"/>
              <a:gd name="connsiteY29" fmla="*/ 2566055 h 6199726"/>
              <a:gd name="connsiteX30" fmla="*/ 760003 w 5421094"/>
              <a:gd name="connsiteY30" fmla="*/ 2019300 h 6199726"/>
              <a:gd name="connsiteX31" fmla="*/ 213248 w 5421094"/>
              <a:gd name="connsiteY31" fmla="*/ 1510253 h 6199726"/>
              <a:gd name="connsiteX32" fmla="*/ 213248 w 5421094"/>
              <a:gd name="connsiteY32" fmla="*/ 1642228 h 6199726"/>
              <a:gd name="connsiteX33" fmla="*/ 694015 w 5421094"/>
              <a:gd name="connsiteY33" fmla="*/ 2980834 h 6199726"/>
              <a:gd name="connsiteX34" fmla="*/ 1287904 w 5421094"/>
              <a:gd name="connsiteY34" fmla="*/ 4102624 h 6199726"/>
              <a:gd name="connsiteX35" fmla="*/ 2042048 w 5421094"/>
              <a:gd name="connsiteY35" fmla="*/ 4715366 h 6199726"/>
              <a:gd name="connsiteX36" fmla="*/ 2771689 w 5421094"/>
              <a:gd name="connsiteY36" fmla="*/ 5012089 h 6199726"/>
              <a:gd name="connsiteX37" fmla="*/ 2315426 w 5421094"/>
              <a:gd name="connsiteY37" fmla="*/ 5092438 h 6199726"/>
              <a:gd name="connsiteX38" fmla="*/ 1495294 w 5421094"/>
              <a:gd name="connsiteY38" fmla="*/ 4922756 h 6199726"/>
              <a:gd name="connsiteX39" fmla="*/ 760003 w 5421094"/>
              <a:gd name="connsiteY39" fmla="*/ 4187465 h 6199726"/>
              <a:gd name="connsiteX40" fmla="*/ 260382 w 5421094"/>
              <a:gd name="connsiteY40" fmla="*/ 3291919 h 6199726"/>
              <a:gd name="connsiteX41" fmla="*/ 5859 w 5421094"/>
              <a:gd name="connsiteY41" fmla="*/ 2924273 h 6199726"/>
              <a:gd name="connsiteX42" fmla="*/ 109554 w 5421094"/>
              <a:gd name="connsiteY42" fmla="*/ 3518162 h 6199726"/>
              <a:gd name="connsiteX43" fmla="*/ 420638 w 5421094"/>
              <a:gd name="connsiteY43" fmla="*/ 4922756 h 6199726"/>
              <a:gd name="connsiteX44" fmla="*/ 910832 w 5421094"/>
              <a:gd name="connsiteY44" fmla="*/ 5544925 h 6199726"/>
              <a:gd name="connsiteX45" fmla="*/ 1523574 w 5421094"/>
              <a:gd name="connsiteY45" fmla="*/ 5761741 h 6199726"/>
              <a:gd name="connsiteX46" fmla="*/ 2336968 w 5421094"/>
              <a:gd name="connsiteY46" fmla="*/ 5729895 h 6199726"/>
              <a:gd name="connsiteX47" fmla="*/ 3483886 w 5421094"/>
              <a:gd name="connsiteY47" fmla="*/ 5540090 h 6199726"/>
              <a:gd name="connsiteX48" fmla="*/ 3704096 w 5421094"/>
              <a:gd name="connsiteY48" fmla="*/ 5581363 h 6199726"/>
              <a:gd name="connsiteX49" fmla="*/ 3506134 w 5421094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22857 w 5426208"/>
              <a:gd name="connsiteY8" fmla="*/ 4079130 h 6199726"/>
              <a:gd name="connsiteX9" fmla="*/ 3757727 w 5426208"/>
              <a:gd name="connsiteY9" fmla="*/ 3546442 h 6199726"/>
              <a:gd name="connsiteX10" fmla="*/ 4087665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24094 w 5426208"/>
              <a:gd name="connsiteY16" fmla="*/ 3518162 h 6199726"/>
              <a:gd name="connsiteX17" fmla="*/ 3267533 w 5426208"/>
              <a:gd name="connsiteY17" fmla="*/ 4093197 h 6199726"/>
              <a:gd name="connsiteX18" fmla="*/ 3224446 w 5426208"/>
              <a:gd name="connsiteY18" fmla="*/ 3852295 h 6199726"/>
              <a:gd name="connsiteX19" fmla="*/ 3069570 w 5426208"/>
              <a:gd name="connsiteY19" fmla="*/ 3188224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315426 w 5426208"/>
              <a:gd name="connsiteY37" fmla="*/ 5092438 h 6199726"/>
              <a:gd name="connsiteX38" fmla="*/ 1495294 w 5426208"/>
              <a:gd name="connsiteY38" fmla="*/ 4922756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22857 w 5426208"/>
              <a:gd name="connsiteY8" fmla="*/ 4079130 h 6199726"/>
              <a:gd name="connsiteX9" fmla="*/ 3757727 w 5426208"/>
              <a:gd name="connsiteY9" fmla="*/ 3546442 h 6199726"/>
              <a:gd name="connsiteX10" fmla="*/ 4087665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05110 w 5426208"/>
              <a:gd name="connsiteY16" fmla="*/ 3464374 h 6199726"/>
              <a:gd name="connsiteX17" fmla="*/ 3267533 w 5426208"/>
              <a:gd name="connsiteY17" fmla="*/ 4093197 h 6199726"/>
              <a:gd name="connsiteX18" fmla="*/ 3224446 w 5426208"/>
              <a:gd name="connsiteY18" fmla="*/ 3852295 h 6199726"/>
              <a:gd name="connsiteX19" fmla="*/ 3069570 w 5426208"/>
              <a:gd name="connsiteY19" fmla="*/ 3188224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315426 w 5426208"/>
              <a:gd name="connsiteY37" fmla="*/ 5092438 h 6199726"/>
              <a:gd name="connsiteX38" fmla="*/ 1495294 w 5426208"/>
              <a:gd name="connsiteY38" fmla="*/ 4922756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22857 w 5426208"/>
              <a:gd name="connsiteY8" fmla="*/ 4079130 h 6199726"/>
              <a:gd name="connsiteX9" fmla="*/ 3757727 w 5426208"/>
              <a:gd name="connsiteY9" fmla="*/ 3546442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05110 w 5426208"/>
              <a:gd name="connsiteY16" fmla="*/ 3464374 h 6199726"/>
              <a:gd name="connsiteX17" fmla="*/ 3267533 w 5426208"/>
              <a:gd name="connsiteY17" fmla="*/ 4093197 h 6199726"/>
              <a:gd name="connsiteX18" fmla="*/ 3224446 w 5426208"/>
              <a:gd name="connsiteY18" fmla="*/ 3852295 h 6199726"/>
              <a:gd name="connsiteX19" fmla="*/ 3069570 w 5426208"/>
              <a:gd name="connsiteY19" fmla="*/ 3188224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315426 w 5426208"/>
              <a:gd name="connsiteY37" fmla="*/ 5092438 h 6199726"/>
              <a:gd name="connsiteX38" fmla="*/ 1495294 w 5426208"/>
              <a:gd name="connsiteY38" fmla="*/ 4922756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35513 w 5426208"/>
              <a:gd name="connsiteY8" fmla="*/ 4101278 h 6199726"/>
              <a:gd name="connsiteX9" fmla="*/ 3757727 w 5426208"/>
              <a:gd name="connsiteY9" fmla="*/ 3546442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05110 w 5426208"/>
              <a:gd name="connsiteY16" fmla="*/ 3464374 h 6199726"/>
              <a:gd name="connsiteX17" fmla="*/ 3267533 w 5426208"/>
              <a:gd name="connsiteY17" fmla="*/ 4093197 h 6199726"/>
              <a:gd name="connsiteX18" fmla="*/ 3224446 w 5426208"/>
              <a:gd name="connsiteY18" fmla="*/ 3852295 h 6199726"/>
              <a:gd name="connsiteX19" fmla="*/ 3069570 w 5426208"/>
              <a:gd name="connsiteY19" fmla="*/ 3188224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315426 w 5426208"/>
              <a:gd name="connsiteY37" fmla="*/ 5092438 h 6199726"/>
              <a:gd name="connsiteX38" fmla="*/ 1495294 w 5426208"/>
              <a:gd name="connsiteY38" fmla="*/ 4922756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35513 w 5426208"/>
              <a:gd name="connsiteY8" fmla="*/ 4101278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05110 w 5426208"/>
              <a:gd name="connsiteY16" fmla="*/ 3464374 h 6199726"/>
              <a:gd name="connsiteX17" fmla="*/ 3267533 w 5426208"/>
              <a:gd name="connsiteY17" fmla="*/ 4093197 h 6199726"/>
              <a:gd name="connsiteX18" fmla="*/ 3224446 w 5426208"/>
              <a:gd name="connsiteY18" fmla="*/ 3852295 h 6199726"/>
              <a:gd name="connsiteX19" fmla="*/ 3069570 w 5426208"/>
              <a:gd name="connsiteY19" fmla="*/ 3188224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315426 w 5426208"/>
              <a:gd name="connsiteY37" fmla="*/ 5092438 h 6199726"/>
              <a:gd name="connsiteX38" fmla="*/ 1495294 w 5426208"/>
              <a:gd name="connsiteY38" fmla="*/ 4922756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45005 w 5426208"/>
              <a:gd name="connsiteY8" fmla="*/ 4101278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05110 w 5426208"/>
              <a:gd name="connsiteY16" fmla="*/ 3464374 h 6199726"/>
              <a:gd name="connsiteX17" fmla="*/ 3267533 w 5426208"/>
              <a:gd name="connsiteY17" fmla="*/ 4093197 h 6199726"/>
              <a:gd name="connsiteX18" fmla="*/ 3224446 w 5426208"/>
              <a:gd name="connsiteY18" fmla="*/ 3852295 h 6199726"/>
              <a:gd name="connsiteX19" fmla="*/ 3069570 w 5426208"/>
              <a:gd name="connsiteY19" fmla="*/ 3188224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315426 w 5426208"/>
              <a:gd name="connsiteY37" fmla="*/ 5092438 h 6199726"/>
              <a:gd name="connsiteX38" fmla="*/ 1495294 w 5426208"/>
              <a:gd name="connsiteY38" fmla="*/ 4922756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45005 w 5426208"/>
              <a:gd name="connsiteY8" fmla="*/ 4101278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55734 w 5426208"/>
              <a:gd name="connsiteY16" fmla="*/ 3467538 h 6199726"/>
              <a:gd name="connsiteX17" fmla="*/ 3267533 w 5426208"/>
              <a:gd name="connsiteY17" fmla="*/ 4093197 h 6199726"/>
              <a:gd name="connsiteX18" fmla="*/ 3224446 w 5426208"/>
              <a:gd name="connsiteY18" fmla="*/ 3852295 h 6199726"/>
              <a:gd name="connsiteX19" fmla="*/ 3069570 w 5426208"/>
              <a:gd name="connsiteY19" fmla="*/ 3188224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315426 w 5426208"/>
              <a:gd name="connsiteY37" fmla="*/ 5092438 h 6199726"/>
              <a:gd name="connsiteX38" fmla="*/ 1495294 w 5426208"/>
              <a:gd name="connsiteY38" fmla="*/ 4922756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45005 w 5426208"/>
              <a:gd name="connsiteY8" fmla="*/ 4101278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55734 w 5426208"/>
              <a:gd name="connsiteY16" fmla="*/ 3467538 h 6199726"/>
              <a:gd name="connsiteX17" fmla="*/ 3292845 w 5426208"/>
              <a:gd name="connsiteY17" fmla="*/ 4093197 h 6199726"/>
              <a:gd name="connsiteX18" fmla="*/ 3224446 w 5426208"/>
              <a:gd name="connsiteY18" fmla="*/ 3852295 h 6199726"/>
              <a:gd name="connsiteX19" fmla="*/ 3069570 w 5426208"/>
              <a:gd name="connsiteY19" fmla="*/ 3188224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315426 w 5426208"/>
              <a:gd name="connsiteY37" fmla="*/ 5092438 h 6199726"/>
              <a:gd name="connsiteX38" fmla="*/ 1495294 w 5426208"/>
              <a:gd name="connsiteY38" fmla="*/ 4922756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45005 w 5426208"/>
              <a:gd name="connsiteY8" fmla="*/ 4101278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55734 w 5426208"/>
              <a:gd name="connsiteY16" fmla="*/ 3467538 h 6199726"/>
              <a:gd name="connsiteX17" fmla="*/ 3292845 w 5426208"/>
              <a:gd name="connsiteY17" fmla="*/ 4093197 h 6199726"/>
              <a:gd name="connsiteX18" fmla="*/ 3224446 w 5426208"/>
              <a:gd name="connsiteY18" fmla="*/ 3852295 h 6199726"/>
              <a:gd name="connsiteX19" fmla="*/ 3006290 w 5426208"/>
              <a:gd name="connsiteY19" fmla="*/ 2973071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315426 w 5426208"/>
              <a:gd name="connsiteY37" fmla="*/ 5092438 h 6199726"/>
              <a:gd name="connsiteX38" fmla="*/ 1495294 w 5426208"/>
              <a:gd name="connsiteY38" fmla="*/ 4922756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45005 w 5426208"/>
              <a:gd name="connsiteY8" fmla="*/ 4101278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55734 w 5426208"/>
              <a:gd name="connsiteY16" fmla="*/ 3467538 h 6199726"/>
              <a:gd name="connsiteX17" fmla="*/ 3292845 w 5426208"/>
              <a:gd name="connsiteY17" fmla="*/ 4093197 h 6199726"/>
              <a:gd name="connsiteX18" fmla="*/ 3192806 w 5426208"/>
              <a:gd name="connsiteY18" fmla="*/ 3842803 h 6199726"/>
              <a:gd name="connsiteX19" fmla="*/ 3006290 w 5426208"/>
              <a:gd name="connsiteY19" fmla="*/ 2973071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315426 w 5426208"/>
              <a:gd name="connsiteY37" fmla="*/ 5092438 h 6199726"/>
              <a:gd name="connsiteX38" fmla="*/ 1495294 w 5426208"/>
              <a:gd name="connsiteY38" fmla="*/ 4922756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45005 w 5426208"/>
              <a:gd name="connsiteY8" fmla="*/ 4101278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55734 w 5426208"/>
              <a:gd name="connsiteY16" fmla="*/ 3467538 h 6199726"/>
              <a:gd name="connsiteX17" fmla="*/ 3292845 w 5426208"/>
              <a:gd name="connsiteY17" fmla="*/ 4093197 h 6199726"/>
              <a:gd name="connsiteX18" fmla="*/ 3192806 w 5426208"/>
              <a:gd name="connsiteY18" fmla="*/ 3842803 h 6199726"/>
              <a:gd name="connsiteX19" fmla="*/ 3006290 w 5426208"/>
              <a:gd name="connsiteY19" fmla="*/ 2973071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315426 w 5426208"/>
              <a:gd name="connsiteY37" fmla="*/ 5092438 h 6199726"/>
              <a:gd name="connsiteX38" fmla="*/ 1495294 w 5426208"/>
              <a:gd name="connsiteY38" fmla="*/ 4922756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45005 w 5426208"/>
              <a:gd name="connsiteY8" fmla="*/ 4101278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55734 w 5426208"/>
              <a:gd name="connsiteY16" fmla="*/ 3467538 h 6199726"/>
              <a:gd name="connsiteX17" fmla="*/ 3292845 w 5426208"/>
              <a:gd name="connsiteY17" fmla="*/ 4093197 h 6199726"/>
              <a:gd name="connsiteX18" fmla="*/ 3192806 w 5426208"/>
              <a:gd name="connsiteY18" fmla="*/ 3842803 h 6199726"/>
              <a:gd name="connsiteX19" fmla="*/ 3006290 w 5426208"/>
              <a:gd name="connsiteY19" fmla="*/ 2973071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258473 w 5426208"/>
              <a:gd name="connsiteY37" fmla="*/ 5048142 h 6199726"/>
              <a:gd name="connsiteX38" fmla="*/ 1495294 w 5426208"/>
              <a:gd name="connsiteY38" fmla="*/ 4922756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45005 w 5426208"/>
              <a:gd name="connsiteY8" fmla="*/ 4101278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55734 w 5426208"/>
              <a:gd name="connsiteY16" fmla="*/ 3467538 h 6199726"/>
              <a:gd name="connsiteX17" fmla="*/ 3292845 w 5426208"/>
              <a:gd name="connsiteY17" fmla="*/ 4093197 h 6199726"/>
              <a:gd name="connsiteX18" fmla="*/ 3192806 w 5426208"/>
              <a:gd name="connsiteY18" fmla="*/ 3842803 h 6199726"/>
              <a:gd name="connsiteX19" fmla="*/ 3006290 w 5426208"/>
              <a:gd name="connsiteY19" fmla="*/ 2973071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258473 w 5426208"/>
              <a:gd name="connsiteY37" fmla="*/ 5048142 h 6199726"/>
              <a:gd name="connsiteX38" fmla="*/ 1485802 w 5426208"/>
              <a:gd name="connsiteY38" fmla="*/ 4878460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20181 w 5426208"/>
              <a:gd name="connsiteY8" fmla="*/ 4277967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55734 w 5426208"/>
              <a:gd name="connsiteY16" fmla="*/ 3467538 h 6199726"/>
              <a:gd name="connsiteX17" fmla="*/ 3292845 w 5426208"/>
              <a:gd name="connsiteY17" fmla="*/ 4093197 h 6199726"/>
              <a:gd name="connsiteX18" fmla="*/ 3192806 w 5426208"/>
              <a:gd name="connsiteY18" fmla="*/ 3842803 h 6199726"/>
              <a:gd name="connsiteX19" fmla="*/ 3006290 w 5426208"/>
              <a:gd name="connsiteY19" fmla="*/ 2973071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258473 w 5426208"/>
              <a:gd name="connsiteY37" fmla="*/ 5048142 h 6199726"/>
              <a:gd name="connsiteX38" fmla="*/ 1485802 w 5426208"/>
              <a:gd name="connsiteY38" fmla="*/ 4878460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20181 w 5426208"/>
              <a:gd name="connsiteY8" fmla="*/ 4277967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55734 w 5426208"/>
              <a:gd name="connsiteY16" fmla="*/ 3467538 h 6199726"/>
              <a:gd name="connsiteX17" fmla="*/ 3292845 w 5426208"/>
              <a:gd name="connsiteY17" fmla="*/ 4093197 h 6199726"/>
              <a:gd name="connsiteX18" fmla="*/ 3192806 w 5426208"/>
              <a:gd name="connsiteY18" fmla="*/ 3842803 h 6199726"/>
              <a:gd name="connsiteX19" fmla="*/ 3006290 w 5426208"/>
              <a:gd name="connsiteY19" fmla="*/ 2973071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258473 w 5426208"/>
              <a:gd name="connsiteY37" fmla="*/ 5048142 h 6199726"/>
              <a:gd name="connsiteX38" fmla="*/ 1485802 w 5426208"/>
              <a:gd name="connsiteY38" fmla="*/ 4878460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20181 w 5426208"/>
              <a:gd name="connsiteY8" fmla="*/ 4277967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287203 w 5426208"/>
              <a:gd name="connsiteY16" fmla="*/ 3409262 h 6199726"/>
              <a:gd name="connsiteX17" fmla="*/ 3292845 w 5426208"/>
              <a:gd name="connsiteY17" fmla="*/ 4093197 h 6199726"/>
              <a:gd name="connsiteX18" fmla="*/ 3192806 w 5426208"/>
              <a:gd name="connsiteY18" fmla="*/ 3842803 h 6199726"/>
              <a:gd name="connsiteX19" fmla="*/ 3006290 w 5426208"/>
              <a:gd name="connsiteY19" fmla="*/ 2973071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258473 w 5426208"/>
              <a:gd name="connsiteY37" fmla="*/ 5048142 h 6199726"/>
              <a:gd name="connsiteX38" fmla="*/ 1485802 w 5426208"/>
              <a:gd name="connsiteY38" fmla="*/ 4878460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20181 w 5426208"/>
              <a:gd name="connsiteY8" fmla="*/ 4277967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465260 w 5426208"/>
              <a:gd name="connsiteY12" fmla="*/ 875787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287203 w 5426208"/>
              <a:gd name="connsiteY16" fmla="*/ 3409262 h 6199726"/>
              <a:gd name="connsiteX17" fmla="*/ 3292845 w 5426208"/>
              <a:gd name="connsiteY17" fmla="*/ 4093197 h 6199726"/>
              <a:gd name="connsiteX18" fmla="*/ 3192806 w 5426208"/>
              <a:gd name="connsiteY18" fmla="*/ 3842803 h 6199726"/>
              <a:gd name="connsiteX19" fmla="*/ 3006290 w 5426208"/>
              <a:gd name="connsiteY19" fmla="*/ 2973071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258473 w 5426208"/>
              <a:gd name="connsiteY37" fmla="*/ 5048142 h 6199726"/>
              <a:gd name="connsiteX38" fmla="*/ 1485802 w 5426208"/>
              <a:gd name="connsiteY38" fmla="*/ 4878460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20181 w 5426208"/>
              <a:gd name="connsiteY8" fmla="*/ 4277967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465260 w 5426208"/>
              <a:gd name="connsiteY12" fmla="*/ 875787 h 6199726"/>
              <a:gd name="connsiteX13" fmla="*/ 4049958 w 5426208"/>
              <a:gd name="connsiteY13" fmla="*/ 1199168 h 6199726"/>
              <a:gd name="connsiteX14" fmla="*/ 3408935 w 5426208"/>
              <a:gd name="connsiteY14" fmla="*/ 2349238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428547 w 5426208"/>
              <a:gd name="connsiteY19" fmla="*/ 1604521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343706 w 5426208"/>
              <a:gd name="connsiteY27" fmla="*/ 3734978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10832 w 5426208"/>
              <a:gd name="connsiteY43" fmla="*/ 5544925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20181 w 5426208"/>
              <a:gd name="connsiteY8" fmla="*/ 4277967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08935 w 5426208"/>
              <a:gd name="connsiteY14" fmla="*/ 2349238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428547 w 5426208"/>
              <a:gd name="connsiteY19" fmla="*/ 1604521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343706 w 5426208"/>
              <a:gd name="connsiteY27" fmla="*/ 3734978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10832 w 5426208"/>
              <a:gd name="connsiteY43" fmla="*/ 5544925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20181 w 5426208"/>
              <a:gd name="connsiteY8" fmla="*/ 4277967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08935 w 5426208"/>
              <a:gd name="connsiteY14" fmla="*/ 2349238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428547 w 5426208"/>
              <a:gd name="connsiteY19" fmla="*/ 1604521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343706 w 5426208"/>
              <a:gd name="connsiteY27" fmla="*/ 3734978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10832 w 5426208"/>
              <a:gd name="connsiteY43" fmla="*/ 5544925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08935 w 5426208"/>
              <a:gd name="connsiteY14" fmla="*/ 2349238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428547 w 5426208"/>
              <a:gd name="connsiteY19" fmla="*/ 1604521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343706 w 5426208"/>
              <a:gd name="connsiteY27" fmla="*/ 3734978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10832 w 5426208"/>
              <a:gd name="connsiteY43" fmla="*/ 5544925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08935 w 5426208"/>
              <a:gd name="connsiteY14" fmla="*/ 2349238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428547 w 5426208"/>
              <a:gd name="connsiteY19" fmla="*/ 1604521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343706 w 5426208"/>
              <a:gd name="connsiteY27" fmla="*/ 3734978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10832 w 5426208"/>
              <a:gd name="connsiteY43" fmla="*/ 5544925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428547 w 5426208"/>
              <a:gd name="connsiteY19" fmla="*/ 1604521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343706 w 5426208"/>
              <a:gd name="connsiteY27" fmla="*/ 3734978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10832 w 5426208"/>
              <a:gd name="connsiteY43" fmla="*/ 5544925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343706 w 5426208"/>
              <a:gd name="connsiteY27" fmla="*/ 3734978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10832 w 5426208"/>
              <a:gd name="connsiteY43" fmla="*/ 5544925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343706 w 5426208"/>
              <a:gd name="connsiteY27" fmla="*/ 3734978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10832 w 5426208"/>
              <a:gd name="connsiteY43" fmla="*/ 5544925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343706 w 5426208"/>
              <a:gd name="connsiteY27" fmla="*/ 3734978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343706 w 5426208"/>
              <a:gd name="connsiteY27" fmla="*/ 3734978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315002 w 5426208"/>
              <a:gd name="connsiteY27" fmla="*/ 3777648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286298 w 5426208"/>
              <a:gd name="connsiteY27" fmla="*/ 3820319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425170 w 5426208"/>
              <a:gd name="connsiteY27" fmla="*/ 3979927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541484 w 5426208"/>
              <a:gd name="connsiteY27" fmla="*/ 4066317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507282 w 5426208"/>
              <a:gd name="connsiteY27" fmla="*/ 4079026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507282 w 5426208"/>
              <a:gd name="connsiteY27" fmla="*/ 4079026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321818 w 5426208"/>
              <a:gd name="connsiteY2" fmla="*/ 5223618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507282 w 5426208"/>
              <a:gd name="connsiteY27" fmla="*/ 4079026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82215 w 5426208"/>
              <a:gd name="connsiteY1" fmla="*/ 5520236 h 6199726"/>
              <a:gd name="connsiteX2" fmla="*/ 4321818 w 5426208"/>
              <a:gd name="connsiteY2" fmla="*/ 5223618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507282 w 5426208"/>
              <a:gd name="connsiteY27" fmla="*/ 4079026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82215 w 5426208"/>
              <a:gd name="connsiteY1" fmla="*/ 5520236 h 6199726"/>
              <a:gd name="connsiteX2" fmla="*/ 4330110 w 5426208"/>
              <a:gd name="connsiteY2" fmla="*/ 5252177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507282 w 5426208"/>
              <a:gd name="connsiteY27" fmla="*/ 4079026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82215 w 5426208"/>
              <a:gd name="connsiteY1" fmla="*/ 5520236 h 6199726"/>
              <a:gd name="connsiteX2" fmla="*/ 4330110 w 5426208"/>
              <a:gd name="connsiteY2" fmla="*/ 5252177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507282 w 5426208"/>
              <a:gd name="connsiteY27" fmla="*/ 4079026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575885 w 5426208"/>
              <a:gd name="connsiteY47" fmla="*/ 5668217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82215 w 5426208"/>
              <a:gd name="connsiteY1" fmla="*/ 5520236 h 6199726"/>
              <a:gd name="connsiteX2" fmla="*/ 4330110 w 5426208"/>
              <a:gd name="connsiteY2" fmla="*/ 5252177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507282 w 5426208"/>
              <a:gd name="connsiteY27" fmla="*/ 4079026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69727 w 5426208"/>
              <a:gd name="connsiteY45" fmla="*/ 5813687 h 6199726"/>
              <a:gd name="connsiteX46" fmla="*/ 3483886 w 5426208"/>
              <a:gd name="connsiteY46" fmla="*/ 5540090 h 6199726"/>
              <a:gd name="connsiteX47" fmla="*/ 3575885 w 5426208"/>
              <a:gd name="connsiteY47" fmla="*/ 5668217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82215 w 5426208"/>
              <a:gd name="connsiteY1" fmla="*/ 5520236 h 6199726"/>
              <a:gd name="connsiteX2" fmla="*/ 4330110 w 5426208"/>
              <a:gd name="connsiteY2" fmla="*/ 5252177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507282 w 5426208"/>
              <a:gd name="connsiteY27" fmla="*/ 4079026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69727 w 5426208"/>
              <a:gd name="connsiteY45" fmla="*/ 5813687 h 6199726"/>
              <a:gd name="connsiteX46" fmla="*/ 3483886 w 5426208"/>
              <a:gd name="connsiteY46" fmla="*/ 5540090 h 6199726"/>
              <a:gd name="connsiteX47" fmla="*/ 3575885 w 5426208"/>
              <a:gd name="connsiteY47" fmla="*/ 5668217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82215 w 5426208"/>
              <a:gd name="connsiteY1" fmla="*/ 5520236 h 6199726"/>
              <a:gd name="connsiteX2" fmla="*/ 4330110 w 5426208"/>
              <a:gd name="connsiteY2" fmla="*/ 5252177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4002122 w 5426208"/>
              <a:gd name="connsiteY9" fmla="*/ 3520509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507282 w 5426208"/>
              <a:gd name="connsiteY27" fmla="*/ 4079026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69727 w 5426208"/>
              <a:gd name="connsiteY45" fmla="*/ 5813687 h 6199726"/>
              <a:gd name="connsiteX46" fmla="*/ 3483886 w 5426208"/>
              <a:gd name="connsiteY46" fmla="*/ 5540090 h 6199726"/>
              <a:gd name="connsiteX47" fmla="*/ 3575885 w 5426208"/>
              <a:gd name="connsiteY47" fmla="*/ 5668217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82215 w 5426208"/>
              <a:gd name="connsiteY1" fmla="*/ 5520236 h 6199726"/>
              <a:gd name="connsiteX2" fmla="*/ 4330110 w 5426208"/>
              <a:gd name="connsiteY2" fmla="*/ 5252177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4002122 w 5426208"/>
              <a:gd name="connsiteY9" fmla="*/ 3520509 h 6199726"/>
              <a:gd name="connsiteX10" fmla="*/ 4261463 w 5426208"/>
              <a:gd name="connsiteY10" fmla="*/ 1983295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507282 w 5426208"/>
              <a:gd name="connsiteY27" fmla="*/ 4079026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69727 w 5426208"/>
              <a:gd name="connsiteY45" fmla="*/ 5813687 h 6199726"/>
              <a:gd name="connsiteX46" fmla="*/ 3483886 w 5426208"/>
              <a:gd name="connsiteY46" fmla="*/ 5540090 h 6199726"/>
              <a:gd name="connsiteX47" fmla="*/ 3575885 w 5426208"/>
              <a:gd name="connsiteY47" fmla="*/ 5668217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82215 w 5426208"/>
              <a:gd name="connsiteY1" fmla="*/ 5520236 h 6199726"/>
              <a:gd name="connsiteX2" fmla="*/ 4330110 w 5426208"/>
              <a:gd name="connsiteY2" fmla="*/ 5252177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4002122 w 5426208"/>
              <a:gd name="connsiteY9" fmla="*/ 3520509 h 6199726"/>
              <a:gd name="connsiteX10" fmla="*/ 4261463 w 5426208"/>
              <a:gd name="connsiteY10" fmla="*/ 1983295 h 6199726"/>
              <a:gd name="connsiteX11" fmla="*/ 4416873 w 5426208"/>
              <a:gd name="connsiteY11" fmla="*/ 1383755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507282 w 5426208"/>
              <a:gd name="connsiteY27" fmla="*/ 4079026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69727 w 5426208"/>
              <a:gd name="connsiteY45" fmla="*/ 5813687 h 6199726"/>
              <a:gd name="connsiteX46" fmla="*/ 3483886 w 5426208"/>
              <a:gd name="connsiteY46" fmla="*/ 5540090 h 6199726"/>
              <a:gd name="connsiteX47" fmla="*/ 3575885 w 5426208"/>
              <a:gd name="connsiteY47" fmla="*/ 5668217 h 6199726"/>
              <a:gd name="connsiteX48" fmla="*/ 3506134 w 5426208"/>
              <a:gd name="connsiteY48" fmla="*/ 6199726 h 6199726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391566 w 5426208"/>
              <a:gd name="connsiteY19" fmla="*/ 1651870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25505 w 5426208"/>
              <a:gd name="connsiteY26" fmla="*/ 3885812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87904 w 5426208"/>
              <a:gd name="connsiteY33" fmla="*/ 4102629 h 6199731"/>
              <a:gd name="connsiteX34" fmla="*/ 2042048 w 5426208"/>
              <a:gd name="connsiteY34" fmla="*/ 4715371 h 6199731"/>
              <a:gd name="connsiteX35" fmla="*/ 2771689 w 5426208"/>
              <a:gd name="connsiteY35" fmla="*/ 5012094 h 6199731"/>
              <a:gd name="connsiteX36" fmla="*/ 2258473 w 5426208"/>
              <a:gd name="connsiteY36" fmla="*/ 504814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369727 w 5426208"/>
              <a:gd name="connsiteY45" fmla="*/ 5813692 h 6199731"/>
              <a:gd name="connsiteX46" fmla="*/ 3483886 w 5426208"/>
              <a:gd name="connsiteY46" fmla="*/ 5540095 h 6199731"/>
              <a:gd name="connsiteX47" fmla="*/ 3575885 w 5426208"/>
              <a:gd name="connsiteY47" fmla="*/ 5668222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25505 w 5426208"/>
              <a:gd name="connsiteY26" fmla="*/ 3885812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87904 w 5426208"/>
              <a:gd name="connsiteY33" fmla="*/ 4102629 h 6199731"/>
              <a:gd name="connsiteX34" fmla="*/ 2042048 w 5426208"/>
              <a:gd name="connsiteY34" fmla="*/ 4715371 h 6199731"/>
              <a:gd name="connsiteX35" fmla="*/ 2771689 w 5426208"/>
              <a:gd name="connsiteY35" fmla="*/ 5012094 h 6199731"/>
              <a:gd name="connsiteX36" fmla="*/ 2258473 w 5426208"/>
              <a:gd name="connsiteY36" fmla="*/ 504814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369727 w 5426208"/>
              <a:gd name="connsiteY45" fmla="*/ 5813692 h 6199731"/>
              <a:gd name="connsiteX46" fmla="*/ 3483886 w 5426208"/>
              <a:gd name="connsiteY46" fmla="*/ 5540095 h 6199731"/>
              <a:gd name="connsiteX47" fmla="*/ 3575885 w 5426208"/>
              <a:gd name="connsiteY47" fmla="*/ 5668222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87904 w 5426208"/>
              <a:gd name="connsiteY33" fmla="*/ 4102629 h 6199731"/>
              <a:gd name="connsiteX34" fmla="*/ 2042048 w 5426208"/>
              <a:gd name="connsiteY34" fmla="*/ 4715371 h 6199731"/>
              <a:gd name="connsiteX35" fmla="*/ 2771689 w 5426208"/>
              <a:gd name="connsiteY35" fmla="*/ 5012094 h 6199731"/>
              <a:gd name="connsiteX36" fmla="*/ 2258473 w 5426208"/>
              <a:gd name="connsiteY36" fmla="*/ 504814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369727 w 5426208"/>
              <a:gd name="connsiteY45" fmla="*/ 5813692 h 6199731"/>
              <a:gd name="connsiteX46" fmla="*/ 3483886 w 5426208"/>
              <a:gd name="connsiteY46" fmla="*/ 5540095 h 6199731"/>
              <a:gd name="connsiteX47" fmla="*/ 3575885 w 5426208"/>
              <a:gd name="connsiteY47" fmla="*/ 5668222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87904 w 5426208"/>
              <a:gd name="connsiteY33" fmla="*/ 4102629 h 6199731"/>
              <a:gd name="connsiteX34" fmla="*/ 2042048 w 5426208"/>
              <a:gd name="connsiteY34" fmla="*/ 4715371 h 6199731"/>
              <a:gd name="connsiteX35" fmla="*/ 2771689 w 5426208"/>
              <a:gd name="connsiteY35" fmla="*/ 5012094 h 6199731"/>
              <a:gd name="connsiteX36" fmla="*/ 2258473 w 5426208"/>
              <a:gd name="connsiteY36" fmla="*/ 504814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369727 w 5426208"/>
              <a:gd name="connsiteY45" fmla="*/ 5813692 h 6199731"/>
              <a:gd name="connsiteX46" fmla="*/ 3483886 w 5426208"/>
              <a:gd name="connsiteY46" fmla="*/ 5540095 h 6199731"/>
              <a:gd name="connsiteX47" fmla="*/ 3575885 w 5426208"/>
              <a:gd name="connsiteY47" fmla="*/ 5668222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87904 w 5426208"/>
              <a:gd name="connsiteY33" fmla="*/ 4102629 h 6199731"/>
              <a:gd name="connsiteX34" fmla="*/ 2015715 w 5426208"/>
              <a:gd name="connsiteY34" fmla="*/ 4652101 h 6199731"/>
              <a:gd name="connsiteX35" fmla="*/ 2771689 w 5426208"/>
              <a:gd name="connsiteY35" fmla="*/ 5012094 h 6199731"/>
              <a:gd name="connsiteX36" fmla="*/ 2258473 w 5426208"/>
              <a:gd name="connsiteY36" fmla="*/ 504814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369727 w 5426208"/>
              <a:gd name="connsiteY45" fmla="*/ 5813692 h 6199731"/>
              <a:gd name="connsiteX46" fmla="*/ 3483886 w 5426208"/>
              <a:gd name="connsiteY46" fmla="*/ 5540095 h 6199731"/>
              <a:gd name="connsiteX47" fmla="*/ 3575885 w 5426208"/>
              <a:gd name="connsiteY47" fmla="*/ 5668222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53280 w 5426208"/>
              <a:gd name="connsiteY33" fmla="*/ 4010799 h 6199731"/>
              <a:gd name="connsiteX34" fmla="*/ 2015715 w 5426208"/>
              <a:gd name="connsiteY34" fmla="*/ 4652101 h 6199731"/>
              <a:gd name="connsiteX35" fmla="*/ 2771689 w 5426208"/>
              <a:gd name="connsiteY35" fmla="*/ 5012094 h 6199731"/>
              <a:gd name="connsiteX36" fmla="*/ 2258473 w 5426208"/>
              <a:gd name="connsiteY36" fmla="*/ 504814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369727 w 5426208"/>
              <a:gd name="connsiteY45" fmla="*/ 5813692 h 6199731"/>
              <a:gd name="connsiteX46" fmla="*/ 3483886 w 5426208"/>
              <a:gd name="connsiteY46" fmla="*/ 5540095 h 6199731"/>
              <a:gd name="connsiteX47" fmla="*/ 3575885 w 5426208"/>
              <a:gd name="connsiteY47" fmla="*/ 5668222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53280 w 5426208"/>
              <a:gd name="connsiteY33" fmla="*/ 4010799 h 6199731"/>
              <a:gd name="connsiteX34" fmla="*/ 2015715 w 5426208"/>
              <a:gd name="connsiteY34" fmla="*/ 4652101 h 6199731"/>
              <a:gd name="connsiteX35" fmla="*/ 2771689 w 5426208"/>
              <a:gd name="connsiteY35" fmla="*/ 5012094 h 6199731"/>
              <a:gd name="connsiteX36" fmla="*/ 2258473 w 5426208"/>
              <a:gd name="connsiteY36" fmla="*/ 504814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369727 w 5426208"/>
              <a:gd name="connsiteY45" fmla="*/ 5813692 h 6199731"/>
              <a:gd name="connsiteX46" fmla="*/ 3483886 w 5426208"/>
              <a:gd name="connsiteY46" fmla="*/ 5540095 h 6199731"/>
              <a:gd name="connsiteX47" fmla="*/ 3500869 w 5426208"/>
              <a:gd name="connsiteY47" fmla="*/ 5718513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53280 w 5426208"/>
              <a:gd name="connsiteY33" fmla="*/ 4010799 h 6199731"/>
              <a:gd name="connsiteX34" fmla="*/ 2015715 w 5426208"/>
              <a:gd name="connsiteY34" fmla="*/ 4652101 h 6199731"/>
              <a:gd name="connsiteX35" fmla="*/ 2771689 w 5426208"/>
              <a:gd name="connsiteY35" fmla="*/ 5012094 h 6199731"/>
              <a:gd name="connsiteX36" fmla="*/ 2258473 w 5426208"/>
              <a:gd name="connsiteY36" fmla="*/ 504814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369727 w 5426208"/>
              <a:gd name="connsiteY45" fmla="*/ 5813692 h 6199731"/>
              <a:gd name="connsiteX46" fmla="*/ 3384948 w 5426208"/>
              <a:gd name="connsiteY46" fmla="*/ 5645372 h 6199731"/>
              <a:gd name="connsiteX47" fmla="*/ 3500869 w 5426208"/>
              <a:gd name="connsiteY47" fmla="*/ 5718513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53280 w 5426208"/>
              <a:gd name="connsiteY33" fmla="*/ 4010799 h 6199731"/>
              <a:gd name="connsiteX34" fmla="*/ 2015715 w 5426208"/>
              <a:gd name="connsiteY34" fmla="*/ 4652101 h 6199731"/>
              <a:gd name="connsiteX35" fmla="*/ 2771689 w 5426208"/>
              <a:gd name="connsiteY35" fmla="*/ 5012094 h 6199731"/>
              <a:gd name="connsiteX36" fmla="*/ 2258473 w 5426208"/>
              <a:gd name="connsiteY36" fmla="*/ 504814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369727 w 5426208"/>
              <a:gd name="connsiteY45" fmla="*/ 5813692 h 6199731"/>
              <a:gd name="connsiteX46" fmla="*/ 3384948 w 5426208"/>
              <a:gd name="connsiteY46" fmla="*/ 5645372 h 6199731"/>
              <a:gd name="connsiteX47" fmla="*/ 3500869 w 5426208"/>
              <a:gd name="connsiteY47" fmla="*/ 5718513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53280 w 5426208"/>
              <a:gd name="connsiteY33" fmla="*/ 4010799 h 6199731"/>
              <a:gd name="connsiteX34" fmla="*/ 2015715 w 5426208"/>
              <a:gd name="connsiteY34" fmla="*/ 4652101 h 6199731"/>
              <a:gd name="connsiteX35" fmla="*/ 2771689 w 5426208"/>
              <a:gd name="connsiteY35" fmla="*/ 5012094 h 6199731"/>
              <a:gd name="connsiteX36" fmla="*/ 2258473 w 5426208"/>
              <a:gd name="connsiteY36" fmla="*/ 504814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471273 w 5426208"/>
              <a:gd name="connsiteY45" fmla="*/ 5841898 h 6199731"/>
              <a:gd name="connsiteX46" fmla="*/ 3384948 w 5426208"/>
              <a:gd name="connsiteY46" fmla="*/ 5645372 h 6199731"/>
              <a:gd name="connsiteX47" fmla="*/ 3500869 w 5426208"/>
              <a:gd name="connsiteY47" fmla="*/ 5718513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53280 w 5426208"/>
              <a:gd name="connsiteY33" fmla="*/ 4010799 h 6199731"/>
              <a:gd name="connsiteX34" fmla="*/ 2015715 w 5426208"/>
              <a:gd name="connsiteY34" fmla="*/ 4652101 h 6199731"/>
              <a:gd name="connsiteX35" fmla="*/ 2631307 w 5426208"/>
              <a:gd name="connsiteY35" fmla="*/ 4974554 h 6199731"/>
              <a:gd name="connsiteX36" fmla="*/ 2258473 w 5426208"/>
              <a:gd name="connsiteY36" fmla="*/ 504814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471273 w 5426208"/>
              <a:gd name="connsiteY45" fmla="*/ 5841898 h 6199731"/>
              <a:gd name="connsiteX46" fmla="*/ 3384948 w 5426208"/>
              <a:gd name="connsiteY46" fmla="*/ 5645372 h 6199731"/>
              <a:gd name="connsiteX47" fmla="*/ 3500869 w 5426208"/>
              <a:gd name="connsiteY47" fmla="*/ 5718513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53280 w 5426208"/>
              <a:gd name="connsiteY33" fmla="*/ 4010799 h 6199731"/>
              <a:gd name="connsiteX34" fmla="*/ 2015715 w 5426208"/>
              <a:gd name="connsiteY34" fmla="*/ 4652101 h 6199731"/>
              <a:gd name="connsiteX35" fmla="*/ 2631307 w 5426208"/>
              <a:gd name="connsiteY35" fmla="*/ 4974554 h 6199731"/>
              <a:gd name="connsiteX36" fmla="*/ 2258473 w 5426208"/>
              <a:gd name="connsiteY36" fmla="*/ 504814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471273 w 5426208"/>
              <a:gd name="connsiteY45" fmla="*/ 5841898 h 6199731"/>
              <a:gd name="connsiteX46" fmla="*/ 3384948 w 5426208"/>
              <a:gd name="connsiteY46" fmla="*/ 5645372 h 6199731"/>
              <a:gd name="connsiteX47" fmla="*/ 3500869 w 5426208"/>
              <a:gd name="connsiteY47" fmla="*/ 5718513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53280 w 5426208"/>
              <a:gd name="connsiteY33" fmla="*/ 4010799 h 6199731"/>
              <a:gd name="connsiteX34" fmla="*/ 2015715 w 5426208"/>
              <a:gd name="connsiteY34" fmla="*/ 4652101 h 6199731"/>
              <a:gd name="connsiteX35" fmla="*/ 2631307 w 5426208"/>
              <a:gd name="connsiteY35" fmla="*/ 4974554 h 6199731"/>
              <a:gd name="connsiteX36" fmla="*/ 2175214 w 5426208"/>
              <a:gd name="connsiteY36" fmla="*/ 500535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471273 w 5426208"/>
              <a:gd name="connsiteY45" fmla="*/ 5841898 h 6199731"/>
              <a:gd name="connsiteX46" fmla="*/ 3384948 w 5426208"/>
              <a:gd name="connsiteY46" fmla="*/ 5645372 h 6199731"/>
              <a:gd name="connsiteX47" fmla="*/ 3500869 w 5426208"/>
              <a:gd name="connsiteY47" fmla="*/ 5718513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53280 w 5426208"/>
              <a:gd name="connsiteY33" fmla="*/ 4010799 h 6199731"/>
              <a:gd name="connsiteX34" fmla="*/ 2015715 w 5426208"/>
              <a:gd name="connsiteY34" fmla="*/ 4652101 h 6199731"/>
              <a:gd name="connsiteX35" fmla="*/ 2631307 w 5426208"/>
              <a:gd name="connsiteY35" fmla="*/ 4974554 h 6199731"/>
              <a:gd name="connsiteX36" fmla="*/ 2175214 w 5426208"/>
              <a:gd name="connsiteY36" fmla="*/ 5005357 h 6199731"/>
              <a:gd name="connsiteX37" fmla="*/ 1502268 w 5426208"/>
              <a:gd name="connsiteY37" fmla="*/ 4791324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471273 w 5426208"/>
              <a:gd name="connsiteY45" fmla="*/ 5841898 h 6199731"/>
              <a:gd name="connsiteX46" fmla="*/ 3384948 w 5426208"/>
              <a:gd name="connsiteY46" fmla="*/ 5645372 h 6199731"/>
              <a:gd name="connsiteX47" fmla="*/ 3500869 w 5426208"/>
              <a:gd name="connsiteY47" fmla="*/ 5718513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53280 w 5426208"/>
              <a:gd name="connsiteY33" fmla="*/ 4010799 h 6199731"/>
              <a:gd name="connsiteX34" fmla="*/ 2015715 w 5426208"/>
              <a:gd name="connsiteY34" fmla="*/ 4652101 h 6199731"/>
              <a:gd name="connsiteX35" fmla="*/ 2631307 w 5426208"/>
              <a:gd name="connsiteY35" fmla="*/ 4974554 h 6199731"/>
              <a:gd name="connsiteX36" fmla="*/ 2175214 w 5426208"/>
              <a:gd name="connsiteY36" fmla="*/ 5005357 h 6199731"/>
              <a:gd name="connsiteX37" fmla="*/ 1502268 w 5426208"/>
              <a:gd name="connsiteY37" fmla="*/ 4791324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471273 w 5426208"/>
              <a:gd name="connsiteY45" fmla="*/ 5841898 h 6199731"/>
              <a:gd name="connsiteX46" fmla="*/ 3384948 w 5426208"/>
              <a:gd name="connsiteY46" fmla="*/ 5645372 h 6199731"/>
              <a:gd name="connsiteX47" fmla="*/ 3500869 w 5426208"/>
              <a:gd name="connsiteY47" fmla="*/ 5718513 h 6199731"/>
              <a:gd name="connsiteX48" fmla="*/ 3506134 w 5426208"/>
              <a:gd name="connsiteY48" fmla="*/ 6199731 h 6199731"/>
              <a:gd name="connsiteX0" fmla="*/ 4469964 w 5426208"/>
              <a:gd name="connsiteY0" fmla="*/ 6068369 h 6200104"/>
              <a:gd name="connsiteX1" fmla="*/ 4282215 w 5426208"/>
              <a:gd name="connsiteY1" fmla="*/ 5520614 h 6200104"/>
              <a:gd name="connsiteX2" fmla="*/ 4330110 w 5426208"/>
              <a:gd name="connsiteY2" fmla="*/ 5252555 h 6200104"/>
              <a:gd name="connsiteX3" fmla="*/ 4631881 w 5426208"/>
              <a:gd name="connsiteY3" fmla="*/ 4847569 h 6200104"/>
              <a:gd name="connsiteX4" fmla="*/ 5058626 w 5426208"/>
              <a:gd name="connsiteY4" fmla="*/ 3801344 h 6200104"/>
              <a:gd name="connsiteX5" fmla="*/ 5416844 w 5426208"/>
              <a:gd name="connsiteY5" fmla="*/ 2736115 h 6200104"/>
              <a:gd name="connsiteX6" fmla="*/ 5253752 w 5426208"/>
              <a:gd name="connsiteY6" fmla="*/ 2748315 h 6200104"/>
              <a:gd name="connsiteX7" fmla="*/ 4553133 w 5426208"/>
              <a:gd name="connsiteY7" fmla="*/ 3267832 h 6200104"/>
              <a:gd name="connsiteX8" fmla="*/ 3980892 w 5426208"/>
              <a:gd name="connsiteY8" fmla="*/ 4210985 h 6200104"/>
              <a:gd name="connsiteX9" fmla="*/ 4002122 w 5426208"/>
              <a:gd name="connsiteY9" fmla="*/ 3520887 h 6200104"/>
              <a:gd name="connsiteX10" fmla="*/ 4261463 w 5426208"/>
              <a:gd name="connsiteY10" fmla="*/ 1983673 h 6200104"/>
              <a:gd name="connsiteX11" fmla="*/ 4416873 w 5426208"/>
              <a:gd name="connsiteY11" fmla="*/ 1384133 h 6200104"/>
              <a:gd name="connsiteX12" fmla="*/ 4596120 w 5426208"/>
              <a:gd name="connsiteY12" fmla="*/ 925679 h 6200104"/>
              <a:gd name="connsiteX13" fmla="*/ 4049958 w 5426208"/>
              <a:gd name="connsiteY13" fmla="*/ 1199546 h 6200104"/>
              <a:gd name="connsiteX14" fmla="*/ 3488008 w 5426208"/>
              <a:gd name="connsiteY14" fmla="*/ 2315967 h 6200104"/>
              <a:gd name="connsiteX15" fmla="*/ 3287203 w 5426208"/>
              <a:gd name="connsiteY15" fmla="*/ 3409640 h 6200104"/>
              <a:gd name="connsiteX16" fmla="*/ 3292845 w 5426208"/>
              <a:gd name="connsiteY16" fmla="*/ 4093575 h 6200104"/>
              <a:gd name="connsiteX17" fmla="*/ 3192806 w 5426208"/>
              <a:gd name="connsiteY17" fmla="*/ 3843181 h 6200104"/>
              <a:gd name="connsiteX18" fmla="*/ 3006290 w 5426208"/>
              <a:gd name="connsiteY18" fmla="*/ 2973449 h 6200104"/>
              <a:gd name="connsiteX19" fmla="*/ 2437902 w 5426208"/>
              <a:gd name="connsiteY19" fmla="*/ 1629218 h 6200104"/>
              <a:gd name="connsiteX20" fmla="*/ 2116465 w 5426208"/>
              <a:gd name="connsiteY20" fmla="*/ 842913 h 6200104"/>
              <a:gd name="connsiteX21" fmla="*/ 1976061 w 5426208"/>
              <a:gd name="connsiteY21" fmla="*/ 238012 h 6200104"/>
              <a:gd name="connsiteX22" fmla="*/ 1853512 w 5426208"/>
              <a:gd name="connsiteY22" fmla="*/ 2342 h 6200104"/>
              <a:gd name="connsiteX23" fmla="*/ 1674403 w 5426208"/>
              <a:gd name="connsiteY23" fmla="*/ 360561 h 6200104"/>
              <a:gd name="connsiteX24" fmla="*/ 1504721 w 5426208"/>
              <a:gd name="connsiteY24" fmla="*/ 1416363 h 6200104"/>
              <a:gd name="connsiteX25" fmla="*/ 1919500 w 5426208"/>
              <a:gd name="connsiteY25" fmla="*/ 2745542 h 6200104"/>
              <a:gd name="connsiteX26" fmla="*/ 2511779 w 5426208"/>
              <a:gd name="connsiteY26" fmla="*/ 3913253 h 6200104"/>
              <a:gd name="connsiteX27" fmla="*/ 2507282 w 5426208"/>
              <a:gd name="connsiteY27" fmla="*/ 4079404 h 6200104"/>
              <a:gd name="connsiteX28" fmla="*/ 1259624 w 5426208"/>
              <a:gd name="connsiteY28" fmla="*/ 2566433 h 6200104"/>
              <a:gd name="connsiteX29" fmla="*/ 760003 w 5426208"/>
              <a:gd name="connsiteY29" fmla="*/ 2019678 h 6200104"/>
              <a:gd name="connsiteX30" fmla="*/ 213248 w 5426208"/>
              <a:gd name="connsiteY30" fmla="*/ 1510631 h 6200104"/>
              <a:gd name="connsiteX31" fmla="*/ 213248 w 5426208"/>
              <a:gd name="connsiteY31" fmla="*/ 1642606 h 6200104"/>
              <a:gd name="connsiteX32" fmla="*/ 694015 w 5426208"/>
              <a:gd name="connsiteY32" fmla="*/ 2981212 h 6200104"/>
              <a:gd name="connsiteX33" fmla="*/ 1253280 w 5426208"/>
              <a:gd name="connsiteY33" fmla="*/ 4011172 h 6200104"/>
              <a:gd name="connsiteX34" fmla="*/ 2015715 w 5426208"/>
              <a:gd name="connsiteY34" fmla="*/ 4652474 h 6200104"/>
              <a:gd name="connsiteX35" fmla="*/ 2631307 w 5426208"/>
              <a:gd name="connsiteY35" fmla="*/ 4974927 h 6200104"/>
              <a:gd name="connsiteX36" fmla="*/ 2175214 w 5426208"/>
              <a:gd name="connsiteY36" fmla="*/ 5005730 h 6200104"/>
              <a:gd name="connsiteX37" fmla="*/ 1502268 w 5426208"/>
              <a:gd name="connsiteY37" fmla="*/ 4791697 h 6200104"/>
              <a:gd name="connsiteX38" fmla="*/ 760003 w 5426208"/>
              <a:gd name="connsiteY38" fmla="*/ 4187843 h 6200104"/>
              <a:gd name="connsiteX39" fmla="*/ 260382 w 5426208"/>
              <a:gd name="connsiteY39" fmla="*/ 3292297 h 6200104"/>
              <a:gd name="connsiteX40" fmla="*/ 5859 w 5426208"/>
              <a:gd name="connsiteY40" fmla="*/ 2924651 h 6200104"/>
              <a:gd name="connsiteX41" fmla="*/ 109554 w 5426208"/>
              <a:gd name="connsiteY41" fmla="*/ 3518540 h 6200104"/>
              <a:gd name="connsiteX42" fmla="*/ 420638 w 5426208"/>
              <a:gd name="connsiteY42" fmla="*/ 4923134 h 6200104"/>
              <a:gd name="connsiteX43" fmla="*/ 967661 w 5426208"/>
              <a:gd name="connsiteY43" fmla="*/ 5506585 h 6200104"/>
              <a:gd name="connsiteX44" fmla="*/ 1523574 w 5426208"/>
              <a:gd name="connsiteY44" fmla="*/ 5762119 h 6200104"/>
              <a:gd name="connsiteX45" fmla="*/ 2471273 w 5426208"/>
              <a:gd name="connsiteY45" fmla="*/ 5842271 h 6200104"/>
              <a:gd name="connsiteX46" fmla="*/ 3384948 w 5426208"/>
              <a:gd name="connsiteY46" fmla="*/ 5645745 h 6200104"/>
              <a:gd name="connsiteX47" fmla="*/ 3500869 w 5426208"/>
              <a:gd name="connsiteY47" fmla="*/ 5718886 h 6200104"/>
              <a:gd name="connsiteX48" fmla="*/ 3506134 w 5426208"/>
              <a:gd name="connsiteY48" fmla="*/ 6200104 h 6200104"/>
              <a:gd name="connsiteX0" fmla="*/ 4469964 w 5426208"/>
              <a:gd name="connsiteY0" fmla="*/ 6083203 h 6214938"/>
              <a:gd name="connsiteX1" fmla="*/ 4282215 w 5426208"/>
              <a:gd name="connsiteY1" fmla="*/ 5535448 h 6214938"/>
              <a:gd name="connsiteX2" fmla="*/ 4330110 w 5426208"/>
              <a:gd name="connsiteY2" fmla="*/ 5267389 h 6214938"/>
              <a:gd name="connsiteX3" fmla="*/ 4631881 w 5426208"/>
              <a:gd name="connsiteY3" fmla="*/ 4862403 h 6214938"/>
              <a:gd name="connsiteX4" fmla="*/ 5058626 w 5426208"/>
              <a:gd name="connsiteY4" fmla="*/ 3816178 h 6214938"/>
              <a:gd name="connsiteX5" fmla="*/ 5416844 w 5426208"/>
              <a:gd name="connsiteY5" fmla="*/ 2750949 h 6214938"/>
              <a:gd name="connsiteX6" fmla="*/ 5253752 w 5426208"/>
              <a:gd name="connsiteY6" fmla="*/ 2763149 h 6214938"/>
              <a:gd name="connsiteX7" fmla="*/ 4553133 w 5426208"/>
              <a:gd name="connsiteY7" fmla="*/ 3282666 h 6214938"/>
              <a:gd name="connsiteX8" fmla="*/ 3980892 w 5426208"/>
              <a:gd name="connsiteY8" fmla="*/ 4225819 h 6214938"/>
              <a:gd name="connsiteX9" fmla="*/ 4002122 w 5426208"/>
              <a:gd name="connsiteY9" fmla="*/ 3535721 h 6214938"/>
              <a:gd name="connsiteX10" fmla="*/ 4261463 w 5426208"/>
              <a:gd name="connsiteY10" fmla="*/ 1998507 h 6214938"/>
              <a:gd name="connsiteX11" fmla="*/ 4416873 w 5426208"/>
              <a:gd name="connsiteY11" fmla="*/ 1398967 h 6214938"/>
              <a:gd name="connsiteX12" fmla="*/ 4596120 w 5426208"/>
              <a:gd name="connsiteY12" fmla="*/ 940513 h 6214938"/>
              <a:gd name="connsiteX13" fmla="*/ 4049958 w 5426208"/>
              <a:gd name="connsiteY13" fmla="*/ 1214380 h 6214938"/>
              <a:gd name="connsiteX14" fmla="*/ 3488008 w 5426208"/>
              <a:gd name="connsiteY14" fmla="*/ 2330801 h 6214938"/>
              <a:gd name="connsiteX15" fmla="*/ 3287203 w 5426208"/>
              <a:gd name="connsiteY15" fmla="*/ 3424474 h 6214938"/>
              <a:gd name="connsiteX16" fmla="*/ 3292845 w 5426208"/>
              <a:gd name="connsiteY16" fmla="*/ 4108409 h 6214938"/>
              <a:gd name="connsiteX17" fmla="*/ 3192806 w 5426208"/>
              <a:gd name="connsiteY17" fmla="*/ 3858015 h 6214938"/>
              <a:gd name="connsiteX18" fmla="*/ 3006290 w 5426208"/>
              <a:gd name="connsiteY18" fmla="*/ 2988283 h 6214938"/>
              <a:gd name="connsiteX19" fmla="*/ 2437902 w 5426208"/>
              <a:gd name="connsiteY19" fmla="*/ 1644052 h 6214938"/>
              <a:gd name="connsiteX20" fmla="*/ 2116465 w 5426208"/>
              <a:gd name="connsiteY20" fmla="*/ 857747 h 6214938"/>
              <a:gd name="connsiteX21" fmla="*/ 1976061 w 5426208"/>
              <a:gd name="connsiteY21" fmla="*/ 252846 h 6214938"/>
              <a:gd name="connsiteX22" fmla="*/ 1853512 w 5426208"/>
              <a:gd name="connsiteY22" fmla="*/ 17176 h 6214938"/>
              <a:gd name="connsiteX23" fmla="*/ 1612673 w 5426208"/>
              <a:gd name="connsiteY23" fmla="*/ 683202 h 6214938"/>
              <a:gd name="connsiteX24" fmla="*/ 1504721 w 5426208"/>
              <a:gd name="connsiteY24" fmla="*/ 1431197 h 6214938"/>
              <a:gd name="connsiteX25" fmla="*/ 1919500 w 5426208"/>
              <a:gd name="connsiteY25" fmla="*/ 2760376 h 6214938"/>
              <a:gd name="connsiteX26" fmla="*/ 2511779 w 5426208"/>
              <a:gd name="connsiteY26" fmla="*/ 3928087 h 6214938"/>
              <a:gd name="connsiteX27" fmla="*/ 2507282 w 5426208"/>
              <a:gd name="connsiteY27" fmla="*/ 4094238 h 6214938"/>
              <a:gd name="connsiteX28" fmla="*/ 1259624 w 5426208"/>
              <a:gd name="connsiteY28" fmla="*/ 2581267 h 6214938"/>
              <a:gd name="connsiteX29" fmla="*/ 760003 w 5426208"/>
              <a:gd name="connsiteY29" fmla="*/ 2034512 h 6214938"/>
              <a:gd name="connsiteX30" fmla="*/ 213248 w 5426208"/>
              <a:gd name="connsiteY30" fmla="*/ 1525465 h 6214938"/>
              <a:gd name="connsiteX31" fmla="*/ 213248 w 5426208"/>
              <a:gd name="connsiteY31" fmla="*/ 1657440 h 6214938"/>
              <a:gd name="connsiteX32" fmla="*/ 694015 w 5426208"/>
              <a:gd name="connsiteY32" fmla="*/ 2996046 h 6214938"/>
              <a:gd name="connsiteX33" fmla="*/ 1253280 w 5426208"/>
              <a:gd name="connsiteY33" fmla="*/ 4026006 h 6214938"/>
              <a:gd name="connsiteX34" fmla="*/ 2015715 w 5426208"/>
              <a:gd name="connsiteY34" fmla="*/ 4667308 h 6214938"/>
              <a:gd name="connsiteX35" fmla="*/ 2631307 w 5426208"/>
              <a:gd name="connsiteY35" fmla="*/ 4989761 h 6214938"/>
              <a:gd name="connsiteX36" fmla="*/ 2175214 w 5426208"/>
              <a:gd name="connsiteY36" fmla="*/ 5020564 h 6214938"/>
              <a:gd name="connsiteX37" fmla="*/ 1502268 w 5426208"/>
              <a:gd name="connsiteY37" fmla="*/ 4806531 h 6214938"/>
              <a:gd name="connsiteX38" fmla="*/ 760003 w 5426208"/>
              <a:gd name="connsiteY38" fmla="*/ 4202677 h 6214938"/>
              <a:gd name="connsiteX39" fmla="*/ 260382 w 5426208"/>
              <a:gd name="connsiteY39" fmla="*/ 3307131 h 6214938"/>
              <a:gd name="connsiteX40" fmla="*/ 5859 w 5426208"/>
              <a:gd name="connsiteY40" fmla="*/ 2939485 h 6214938"/>
              <a:gd name="connsiteX41" fmla="*/ 109554 w 5426208"/>
              <a:gd name="connsiteY41" fmla="*/ 3533374 h 6214938"/>
              <a:gd name="connsiteX42" fmla="*/ 420638 w 5426208"/>
              <a:gd name="connsiteY42" fmla="*/ 4937968 h 6214938"/>
              <a:gd name="connsiteX43" fmla="*/ 967661 w 5426208"/>
              <a:gd name="connsiteY43" fmla="*/ 5521419 h 6214938"/>
              <a:gd name="connsiteX44" fmla="*/ 1523574 w 5426208"/>
              <a:gd name="connsiteY44" fmla="*/ 5776953 h 6214938"/>
              <a:gd name="connsiteX45" fmla="*/ 2471273 w 5426208"/>
              <a:gd name="connsiteY45" fmla="*/ 5857105 h 6214938"/>
              <a:gd name="connsiteX46" fmla="*/ 3384948 w 5426208"/>
              <a:gd name="connsiteY46" fmla="*/ 5660579 h 6214938"/>
              <a:gd name="connsiteX47" fmla="*/ 3500869 w 5426208"/>
              <a:gd name="connsiteY47" fmla="*/ 5733720 h 6214938"/>
              <a:gd name="connsiteX48" fmla="*/ 3506134 w 5426208"/>
              <a:gd name="connsiteY48" fmla="*/ 6214938 h 6214938"/>
              <a:gd name="connsiteX0" fmla="*/ 4469964 w 5426208"/>
              <a:gd name="connsiteY0" fmla="*/ 6068032 h 6199767"/>
              <a:gd name="connsiteX1" fmla="*/ 4282215 w 5426208"/>
              <a:gd name="connsiteY1" fmla="*/ 5520277 h 6199767"/>
              <a:gd name="connsiteX2" fmla="*/ 4330110 w 5426208"/>
              <a:gd name="connsiteY2" fmla="*/ 5252218 h 6199767"/>
              <a:gd name="connsiteX3" fmla="*/ 4631881 w 5426208"/>
              <a:gd name="connsiteY3" fmla="*/ 4847232 h 6199767"/>
              <a:gd name="connsiteX4" fmla="*/ 5058626 w 5426208"/>
              <a:gd name="connsiteY4" fmla="*/ 3801007 h 6199767"/>
              <a:gd name="connsiteX5" fmla="*/ 5416844 w 5426208"/>
              <a:gd name="connsiteY5" fmla="*/ 2735778 h 6199767"/>
              <a:gd name="connsiteX6" fmla="*/ 5253752 w 5426208"/>
              <a:gd name="connsiteY6" fmla="*/ 2747978 h 6199767"/>
              <a:gd name="connsiteX7" fmla="*/ 4553133 w 5426208"/>
              <a:gd name="connsiteY7" fmla="*/ 3267495 h 6199767"/>
              <a:gd name="connsiteX8" fmla="*/ 3980892 w 5426208"/>
              <a:gd name="connsiteY8" fmla="*/ 4210648 h 6199767"/>
              <a:gd name="connsiteX9" fmla="*/ 4002122 w 5426208"/>
              <a:gd name="connsiteY9" fmla="*/ 3520550 h 6199767"/>
              <a:gd name="connsiteX10" fmla="*/ 4261463 w 5426208"/>
              <a:gd name="connsiteY10" fmla="*/ 1983336 h 6199767"/>
              <a:gd name="connsiteX11" fmla="*/ 4416873 w 5426208"/>
              <a:gd name="connsiteY11" fmla="*/ 1383796 h 6199767"/>
              <a:gd name="connsiteX12" fmla="*/ 4596120 w 5426208"/>
              <a:gd name="connsiteY12" fmla="*/ 925342 h 6199767"/>
              <a:gd name="connsiteX13" fmla="*/ 4049958 w 5426208"/>
              <a:gd name="connsiteY13" fmla="*/ 1199209 h 6199767"/>
              <a:gd name="connsiteX14" fmla="*/ 3488008 w 5426208"/>
              <a:gd name="connsiteY14" fmla="*/ 2315630 h 6199767"/>
              <a:gd name="connsiteX15" fmla="*/ 3287203 w 5426208"/>
              <a:gd name="connsiteY15" fmla="*/ 3409303 h 6199767"/>
              <a:gd name="connsiteX16" fmla="*/ 3292845 w 5426208"/>
              <a:gd name="connsiteY16" fmla="*/ 4093238 h 6199767"/>
              <a:gd name="connsiteX17" fmla="*/ 3192806 w 5426208"/>
              <a:gd name="connsiteY17" fmla="*/ 3842844 h 6199767"/>
              <a:gd name="connsiteX18" fmla="*/ 3006290 w 5426208"/>
              <a:gd name="connsiteY18" fmla="*/ 2973112 h 6199767"/>
              <a:gd name="connsiteX19" fmla="*/ 2437902 w 5426208"/>
              <a:gd name="connsiteY19" fmla="*/ 1628881 h 6199767"/>
              <a:gd name="connsiteX20" fmla="*/ 2116465 w 5426208"/>
              <a:gd name="connsiteY20" fmla="*/ 842576 h 6199767"/>
              <a:gd name="connsiteX21" fmla="*/ 1945144 w 5426208"/>
              <a:gd name="connsiteY21" fmla="*/ 474671 h 6199767"/>
              <a:gd name="connsiteX22" fmla="*/ 1853512 w 5426208"/>
              <a:gd name="connsiteY22" fmla="*/ 2005 h 6199767"/>
              <a:gd name="connsiteX23" fmla="*/ 1612673 w 5426208"/>
              <a:gd name="connsiteY23" fmla="*/ 668031 h 6199767"/>
              <a:gd name="connsiteX24" fmla="*/ 1504721 w 5426208"/>
              <a:gd name="connsiteY24" fmla="*/ 1416026 h 6199767"/>
              <a:gd name="connsiteX25" fmla="*/ 1919500 w 5426208"/>
              <a:gd name="connsiteY25" fmla="*/ 2745205 h 6199767"/>
              <a:gd name="connsiteX26" fmla="*/ 2511779 w 5426208"/>
              <a:gd name="connsiteY26" fmla="*/ 3912916 h 6199767"/>
              <a:gd name="connsiteX27" fmla="*/ 2507282 w 5426208"/>
              <a:gd name="connsiteY27" fmla="*/ 4079067 h 6199767"/>
              <a:gd name="connsiteX28" fmla="*/ 1259624 w 5426208"/>
              <a:gd name="connsiteY28" fmla="*/ 2566096 h 6199767"/>
              <a:gd name="connsiteX29" fmla="*/ 760003 w 5426208"/>
              <a:gd name="connsiteY29" fmla="*/ 2019341 h 6199767"/>
              <a:gd name="connsiteX30" fmla="*/ 213248 w 5426208"/>
              <a:gd name="connsiteY30" fmla="*/ 1510294 h 6199767"/>
              <a:gd name="connsiteX31" fmla="*/ 213248 w 5426208"/>
              <a:gd name="connsiteY31" fmla="*/ 1642269 h 6199767"/>
              <a:gd name="connsiteX32" fmla="*/ 694015 w 5426208"/>
              <a:gd name="connsiteY32" fmla="*/ 2980875 h 6199767"/>
              <a:gd name="connsiteX33" fmla="*/ 1253280 w 5426208"/>
              <a:gd name="connsiteY33" fmla="*/ 4010835 h 6199767"/>
              <a:gd name="connsiteX34" fmla="*/ 2015715 w 5426208"/>
              <a:gd name="connsiteY34" fmla="*/ 4652137 h 6199767"/>
              <a:gd name="connsiteX35" fmla="*/ 2631307 w 5426208"/>
              <a:gd name="connsiteY35" fmla="*/ 4974590 h 6199767"/>
              <a:gd name="connsiteX36" fmla="*/ 2175214 w 5426208"/>
              <a:gd name="connsiteY36" fmla="*/ 5005393 h 6199767"/>
              <a:gd name="connsiteX37" fmla="*/ 1502268 w 5426208"/>
              <a:gd name="connsiteY37" fmla="*/ 4791360 h 6199767"/>
              <a:gd name="connsiteX38" fmla="*/ 760003 w 5426208"/>
              <a:gd name="connsiteY38" fmla="*/ 4187506 h 6199767"/>
              <a:gd name="connsiteX39" fmla="*/ 260382 w 5426208"/>
              <a:gd name="connsiteY39" fmla="*/ 3291960 h 6199767"/>
              <a:gd name="connsiteX40" fmla="*/ 5859 w 5426208"/>
              <a:gd name="connsiteY40" fmla="*/ 2924314 h 6199767"/>
              <a:gd name="connsiteX41" fmla="*/ 109554 w 5426208"/>
              <a:gd name="connsiteY41" fmla="*/ 3518203 h 6199767"/>
              <a:gd name="connsiteX42" fmla="*/ 420638 w 5426208"/>
              <a:gd name="connsiteY42" fmla="*/ 4922797 h 6199767"/>
              <a:gd name="connsiteX43" fmla="*/ 967661 w 5426208"/>
              <a:gd name="connsiteY43" fmla="*/ 5506248 h 6199767"/>
              <a:gd name="connsiteX44" fmla="*/ 1523574 w 5426208"/>
              <a:gd name="connsiteY44" fmla="*/ 5761782 h 6199767"/>
              <a:gd name="connsiteX45" fmla="*/ 2471273 w 5426208"/>
              <a:gd name="connsiteY45" fmla="*/ 5841934 h 6199767"/>
              <a:gd name="connsiteX46" fmla="*/ 3384948 w 5426208"/>
              <a:gd name="connsiteY46" fmla="*/ 5645408 h 6199767"/>
              <a:gd name="connsiteX47" fmla="*/ 3500869 w 5426208"/>
              <a:gd name="connsiteY47" fmla="*/ 5718549 h 6199767"/>
              <a:gd name="connsiteX48" fmla="*/ 3506134 w 5426208"/>
              <a:gd name="connsiteY48" fmla="*/ 6199767 h 6199767"/>
              <a:gd name="connsiteX0" fmla="*/ 4469964 w 5426208"/>
              <a:gd name="connsiteY0" fmla="*/ 5783028 h 5914763"/>
              <a:gd name="connsiteX1" fmla="*/ 4282215 w 5426208"/>
              <a:gd name="connsiteY1" fmla="*/ 5235273 h 5914763"/>
              <a:gd name="connsiteX2" fmla="*/ 4330110 w 5426208"/>
              <a:gd name="connsiteY2" fmla="*/ 4967214 h 5914763"/>
              <a:gd name="connsiteX3" fmla="*/ 4631881 w 5426208"/>
              <a:gd name="connsiteY3" fmla="*/ 4562228 h 5914763"/>
              <a:gd name="connsiteX4" fmla="*/ 5058626 w 5426208"/>
              <a:gd name="connsiteY4" fmla="*/ 3516003 h 5914763"/>
              <a:gd name="connsiteX5" fmla="*/ 5416844 w 5426208"/>
              <a:gd name="connsiteY5" fmla="*/ 2450774 h 5914763"/>
              <a:gd name="connsiteX6" fmla="*/ 5253752 w 5426208"/>
              <a:gd name="connsiteY6" fmla="*/ 2462974 h 5914763"/>
              <a:gd name="connsiteX7" fmla="*/ 4553133 w 5426208"/>
              <a:gd name="connsiteY7" fmla="*/ 2982491 h 5914763"/>
              <a:gd name="connsiteX8" fmla="*/ 3980892 w 5426208"/>
              <a:gd name="connsiteY8" fmla="*/ 3925644 h 5914763"/>
              <a:gd name="connsiteX9" fmla="*/ 4002122 w 5426208"/>
              <a:gd name="connsiteY9" fmla="*/ 3235546 h 5914763"/>
              <a:gd name="connsiteX10" fmla="*/ 4261463 w 5426208"/>
              <a:gd name="connsiteY10" fmla="*/ 1698332 h 5914763"/>
              <a:gd name="connsiteX11" fmla="*/ 4416873 w 5426208"/>
              <a:gd name="connsiteY11" fmla="*/ 1098792 h 5914763"/>
              <a:gd name="connsiteX12" fmla="*/ 4596120 w 5426208"/>
              <a:gd name="connsiteY12" fmla="*/ 640338 h 5914763"/>
              <a:gd name="connsiteX13" fmla="*/ 4049958 w 5426208"/>
              <a:gd name="connsiteY13" fmla="*/ 914205 h 5914763"/>
              <a:gd name="connsiteX14" fmla="*/ 3488008 w 5426208"/>
              <a:gd name="connsiteY14" fmla="*/ 2030626 h 5914763"/>
              <a:gd name="connsiteX15" fmla="*/ 3287203 w 5426208"/>
              <a:gd name="connsiteY15" fmla="*/ 3124299 h 5914763"/>
              <a:gd name="connsiteX16" fmla="*/ 3292845 w 5426208"/>
              <a:gd name="connsiteY16" fmla="*/ 3808234 h 5914763"/>
              <a:gd name="connsiteX17" fmla="*/ 3192806 w 5426208"/>
              <a:gd name="connsiteY17" fmla="*/ 3557840 h 5914763"/>
              <a:gd name="connsiteX18" fmla="*/ 3006290 w 5426208"/>
              <a:gd name="connsiteY18" fmla="*/ 2688108 h 5914763"/>
              <a:gd name="connsiteX19" fmla="*/ 2437902 w 5426208"/>
              <a:gd name="connsiteY19" fmla="*/ 1343877 h 5914763"/>
              <a:gd name="connsiteX20" fmla="*/ 2116465 w 5426208"/>
              <a:gd name="connsiteY20" fmla="*/ 557572 h 5914763"/>
              <a:gd name="connsiteX21" fmla="*/ 1945144 w 5426208"/>
              <a:gd name="connsiteY21" fmla="*/ 189667 h 5914763"/>
              <a:gd name="connsiteX22" fmla="*/ 1791527 w 5426208"/>
              <a:gd name="connsiteY22" fmla="*/ 5193 h 5914763"/>
              <a:gd name="connsiteX23" fmla="*/ 1612673 w 5426208"/>
              <a:gd name="connsiteY23" fmla="*/ 383027 h 5914763"/>
              <a:gd name="connsiteX24" fmla="*/ 1504721 w 5426208"/>
              <a:gd name="connsiteY24" fmla="*/ 1131022 h 5914763"/>
              <a:gd name="connsiteX25" fmla="*/ 1919500 w 5426208"/>
              <a:gd name="connsiteY25" fmla="*/ 2460201 h 5914763"/>
              <a:gd name="connsiteX26" fmla="*/ 2511779 w 5426208"/>
              <a:gd name="connsiteY26" fmla="*/ 3627912 h 5914763"/>
              <a:gd name="connsiteX27" fmla="*/ 2507282 w 5426208"/>
              <a:gd name="connsiteY27" fmla="*/ 3794063 h 5914763"/>
              <a:gd name="connsiteX28" fmla="*/ 1259624 w 5426208"/>
              <a:gd name="connsiteY28" fmla="*/ 2281092 h 5914763"/>
              <a:gd name="connsiteX29" fmla="*/ 760003 w 5426208"/>
              <a:gd name="connsiteY29" fmla="*/ 1734337 h 5914763"/>
              <a:gd name="connsiteX30" fmla="*/ 213248 w 5426208"/>
              <a:gd name="connsiteY30" fmla="*/ 1225290 h 5914763"/>
              <a:gd name="connsiteX31" fmla="*/ 213248 w 5426208"/>
              <a:gd name="connsiteY31" fmla="*/ 1357265 h 5914763"/>
              <a:gd name="connsiteX32" fmla="*/ 694015 w 5426208"/>
              <a:gd name="connsiteY32" fmla="*/ 2695871 h 5914763"/>
              <a:gd name="connsiteX33" fmla="*/ 1253280 w 5426208"/>
              <a:gd name="connsiteY33" fmla="*/ 3725831 h 5914763"/>
              <a:gd name="connsiteX34" fmla="*/ 2015715 w 5426208"/>
              <a:gd name="connsiteY34" fmla="*/ 4367133 h 5914763"/>
              <a:gd name="connsiteX35" fmla="*/ 2631307 w 5426208"/>
              <a:gd name="connsiteY35" fmla="*/ 4689586 h 5914763"/>
              <a:gd name="connsiteX36" fmla="*/ 2175214 w 5426208"/>
              <a:gd name="connsiteY36" fmla="*/ 4720389 h 5914763"/>
              <a:gd name="connsiteX37" fmla="*/ 1502268 w 5426208"/>
              <a:gd name="connsiteY37" fmla="*/ 4506356 h 5914763"/>
              <a:gd name="connsiteX38" fmla="*/ 760003 w 5426208"/>
              <a:gd name="connsiteY38" fmla="*/ 3902502 h 5914763"/>
              <a:gd name="connsiteX39" fmla="*/ 260382 w 5426208"/>
              <a:gd name="connsiteY39" fmla="*/ 3006956 h 5914763"/>
              <a:gd name="connsiteX40" fmla="*/ 5859 w 5426208"/>
              <a:gd name="connsiteY40" fmla="*/ 2639310 h 5914763"/>
              <a:gd name="connsiteX41" fmla="*/ 109554 w 5426208"/>
              <a:gd name="connsiteY41" fmla="*/ 3233199 h 5914763"/>
              <a:gd name="connsiteX42" fmla="*/ 420638 w 5426208"/>
              <a:gd name="connsiteY42" fmla="*/ 4637793 h 5914763"/>
              <a:gd name="connsiteX43" fmla="*/ 967661 w 5426208"/>
              <a:gd name="connsiteY43" fmla="*/ 5221244 h 5914763"/>
              <a:gd name="connsiteX44" fmla="*/ 1523574 w 5426208"/>
              <a:gd name="connsiteY44" fmla="*/ 5476778 h 5914763"/>
              <a:gd name="connsiteX45" fmla="*/ 2471273 w 5426208"/>
              <a:gd name="connsiteY45" fmla="*/ 5556930 h 5914763"/>
              <a:gd name="connsiteX46" fmla="*/ 3384948 w 5426208"/>
              <a:gd name="connsiteY46" fmla="*/ 5360404 h 5914763"/>
              <a:gd name="connsiteX47" fmla="*/ 3500869 w 5426208"/>
              <a:gd name="connsiteY47" fmla="*/ 5433545 h 5914763"/>
              <a:gd name="connsiteX48" fmla="*/ 3506134 w 5426208"/>
              <a:gd name="connsiteY48" fmla="*/ 5914763 h 5914763"/>
              <a:gd name="connsiteX0" fmla="*/ 4469964 w 5426208"/>
              <a:gd name="connsiteY0" fmla="*/ 5781273 h 5913008"/>
              <a:gd name="connsiteX1" fmla="*/ 4282215 w 5426208"/>
              <a:gd name="connsiteY1" fmla="*/ 5233518 h 5913008"/>
              <a:gd name="connsiteX2" fmla="*/ 4330110 w 5426208"/>
              <a:gd name="connsiteY2" fmla="*/ 4965459 h 5913008"/>
              <a:gd name="connsiteX3" fmla="*/ 4631881 w 5426208"/>
              <a:gd name="connsiteY3" fmla="*/ 4560473 h 5913008"/>
              <a:gd name="connsiteX4" fmla="*/ 5058626 w 5426208"/>
              <a:gd name="connsiteY4" fmla="*/ 3514248 h 5913008"/>
              <a:gd name="connsiteX5" fmla="*/ 5416844 w 5426208"/>
              <a:gd name="connsiteY5" fmla="*/ 2449019 h 5913008"/>
              <a:gd name="connsiteX6" fmla="*/ 5253752 w 5426208"/>
              <a:gd name="connsiteY6" fmla="*/ 2461219 h 5913008"/>
              <a:gd name="connsiteX7" fmla="*/ 4553133 w 5426208"/>
              <a:gd name="connsiteY7" fmla="*/ 2980736 h 5913008"/>
              <a:gd name="connsiteX8" fmla="*/ 3980892 w 5426208"/>
              <a:gd name="connsiteY8" fmla="*/ 3923889 h 5913008"/>
              <a:gd name="connsiteX9" fmla="*/ 4002122 w 5426208"/>
              <a:gd name="connsiteY9" fmla="*/ 3233791 h 5913008"/>
              <a:gd name="connsiteX10" fmla="*/ 4261463 w 5426208"/>
              <a:gd name="connsiteY10" fmla="*/ 1696577 h 5913008"/>
              <a:gd name="connsiteX11" fmla="*/ 4416873 w 5426208"/>
              <a:gd name="connsiteY11" fmla="*/ 1097037 h 5913008"/>
              <a:gd name="connsiteX12" fmla="*/ 4596120 w 5426208"/>
              <a:gd name="connsiteY12" fmla="*/ 638583 h 5913008"/>
              <a:gd name="connsiteX13" fmla="*/ 4049958 w 5426208"/>
              <a:gd name="connsiteY13" fmla="*/ 912450 h 5913008"/>
              <a:gd name="connsiteX14" fmla="*/ 3488008 w 5426208"/>
              <a:gd name="connsiteY14" fmla="*/ 2028871 h 5913008"/>
              <a:gd name="connsiteX15" fmla="*/ 3287203 w 5426208"/>
              <a:gd name="connsiteY15" fmla="*/ 3122544 h 5913008"/>
              <a:gd name="connsiteX16" fmla="*/ 3292845 w 5426208"/>
              <a:gd name="connsiteY16" fmla="*/ 3806479 h 5913008"/>
              <a:gd name="connsiteX17" fmla="*/ 3192806 w 5426208"/>
              <a:gd name="connsiteY17" fmla="*/ 3556085 h 5913008"/>
              <a:gd name="connsiteX18" fmla="*/ 3006290 w 5426208"/>
              <a:gd name="connsiteY18" fmla="*/ 2686353 h 5913008"/>
              <a:gd name="connsiteX19" fmla="*/ 2437902 w 5426208"/>
              <a:gd name="connsiteY19" fmla="*/ 1342122 h 5913008"/>
              <a:gd name="connsiteX20" fmla="*/ 2116465 w 5426208"/>
              <a:gd name="connsiteY20" fmla="*/ 555817 h 5913008"/>
              <a:gd name="connsiteX21" fmla="*/ 1934158 w 5426208"/>
              <a:gd name="connsiteY21" fmla="*/ 214606 h 5913008"/>
              <a:gd name="connsiteX22" fmla="*/ 1791527 w 5426208"/>
              <a:gd name="connsiteY22" fmla="*/ 3438 h 5913008"/>
              <a:gd name="connsiteX23" fmla="*/ 1612673 w 5426208"/>
              <a:gd name="connsiteY23" fmla="*/ 381272 h 5913008"/>
              <a:gd name="connsiteX24" fmla="*/ 1504721 w 5426208"/>
              <a:gd name="connsiteY24" fmla="*/ 1129267 h 5913008"/>
              <a:gd name="connsiteX25" fmla="*/ 1919500 w 5426208"/>
              <a:gd name="connsiteY25" fmla="*/ 2458446 h 5913008"/>
              <a:gd name="connsiteX26" fmla="*/ 2511779 w 5426208"/>
              <a:gd name="connsiteY26" fmla="*/ 3626157 h 5913008"/>
              <a:gd name="connsiteX27" fmla="*/ 2507282 w 5426208"/>
              <a:gd name="connsiteY27" fmla="*/ 3792308 h 5913008"/>
              <a:gd name="connsiteX28" fmla="*/ 1259624 w 5426208"/>
              <a:gd name="connsiteY28" fmla="*/ 2279337 h 5913008"/>
              <a:gd name="connsiteX29" fmla="*/ 760003 w 5426208"/>
              <a:gd name="connsiteY29" fmla="*/ 1732582 h 5913008"/>
              <a:gd name="connsiteX30" fmla="*/ 213248 w 5426208"/>
              <a:gd name="connsiteY30" fmla="*/ 1223535 h 5913008"/>
              <a:gd name="connsiteX31" fmla="*/ 213248 w 5426208"/>
              <a:gd name="connsiteY31" fmla="*/ 1355510 h 5913008"/>
              <a:gd name="connsiteX32" fmla="*/ 694015 w 5426208"/>
              <a:gd name="connsiteY32" fmla="*/ 2694116 h 5913008"/>
              <a:gd name="connsiteX33" fmla="*/ 1253280 w 5426208"/>
              <a:gd name="connsiteY33" fmla="*/ 3724076 h 5913008"/>
              <a:gd name="connsiteX34" fmla="*/ 2015715 w 5426208"/>
              <a:gd name="connsiteY34" fmla="*/ 4365378 h 5913008"/>
              <a:gd name="connsiteX35" fmla="*/ 2631307 w 5426208"/>
              <a:gd name="connsiteY35" fmla="*/ 4687831 h 5913008"/>
              <a:gd name="connsiteX36" fmla="*/ 2175214 w 5426208"/>
              <a:gd name="connsiteY36" fmla="*/ 4718634 h 5913008"/>
              <a:gd name="connsiteX37" fmla="*/ 1502268 w 5426208"/>
              <a:gd name="connsiteY37" fmla="*/ 4504601 h 5913008"/>
              <a:gd name="connsiteX38" fmla="*/ 760003 w 5426208"/>
              <a:gd name="connsiteY38" fmla="*/ 3900747 h 5913008"/>
              <a:gd name="connsiteX39" fmla="*/ 260382 w 5426208"/>
              <a:gd name="connsiteY39" fmla="*/ 3005201 h 5913008"/>
              <a:gd name="connsiteX40" fmla="*/ 5859 w 5426208"/>
              <a:gd name="connsiteY40" fmla="*/ 2637555 h 5913008"/>
              <a:gd name="connsiteX41" fmla="*/ 109554 w 5426208"/>
              <a:gd name="connsiteY41" fmla="*/ 3231444 h 5913008"/>
              <a:gd name="connsiteX42" fmla="*/ 420638 w 5426208"/>
              <a:gd name="connsiteY42" fmla="*/ 4636038 h 5913008"/>
              <a:gd name="connsiteX43" fmla="*/ 967661 w 5426208"/>
              <a:gd name="connsiteY43" fmla="*/ 5219489 h 5913008"/>
              <a:gd name="connsiteX44" fmla="*/ 1523574 w 5426208"/>
              <a:gd name="connsiteY44" fmla="*/ 5475023 h 5913008"/>
              <a:gd name="connsiteX45" fmla="*/ 2471273 w 5426208"/>
              <a:gd name="connsiteY45" fmla="*/ 5555175 h 5913008"/>
              <a:gd name="connsiteX46" fmla="*/ 3384948 w 5426208"/>
              <a:gd name="connsiteY46" fmla="*/ 5358649 h 5913008"/>
              <a:gd name="connsiteX47" fmla="*/ 3500869 w 5426208"/>
              <a:gd name="connsiteY47" fmla="*/ 5431790 h 5913008"/>
              <a:gd name="connsiteX48" fmla="*/ 3506134 w 5426208"/>
              <a:gd name="connsiteY48" fmla="*/ 5913008 h 5913008"/>
              <a:gd name="connsiteX0" fmla="*/ 4469964 w 5426208"/>
              <a:gd name="connsiteY0" fmla="*/ 5823370 h 5955105"/>
              <a:gd name="connsiteX1" fmla="*/ 4282215 w 5426208"/>
              <a:gd name="connsiteY1" fmla="*/ 5275615 h 5955105"/>
              <a:gd name="connsiteX2" fmla="*/ 4330110 w 5426208"/>
              <a:gd name="connsiteY2" fmla="*/ 5007556 h 5955105"/>
              <a:gd name="connsiteX3" fmla="*/ 4631881 w 5426208"/>
              <a:gd name="connsiteY3" fmla="*/ 4602570 h 5955105"/>
              <a:gd name="connsiteX4" fmla="*/ 5058626 w 5426208"/>
              <a:gd name="connsiteY4" fmla="*/ 3556345 h 5955105"/>
              <a:gd name="connsiteX5" fmla="*/ 5416844 w 5426208"/>
              <a:gd name="connsiteY5" fmla="*/ 2491116 h 5955105"/>
              <a:gd name="connsiteX6" fmla="*/ 5253752 w 5426208"/>
              <a:gd name="connsiteY6" fmla="*/ 2503316 h 5955105"/>
              <a:gd name="connsiteX7" fmla="*/ 4553133 w 5426208"/>
              <a:gd name="connsiteY7" fmla="*/ 3022833 h 5955105"/>
              <a:gd name="connsiteX8" fmla="*/ 3980892 w 5426208"/>
              <a:gd name="connsiteY8" fmla="*/ 3965986 h 5955105"/>
              <a:gd name="connsiteX9" fmla="*/ 4002122 w 5426208"/>
              <a:gd name="connsiteY9" fmla="*/ 3275888 h 5955105"/>
              <a:gd name="connsiteX10" fmla="*/ 4261463 w 5426208"/>
              <a:gd name="connsiteY10" fmla="*/ 1738674 h 5955105"/>
              <a:gd name="connsiteX11" fmla="*/ 4416873 w 5426208"/>
              <a:gd name="connsiteY11" fmla="*/ 1139134 h 5955105"/>
              <a:gd name="connsiteX12" fmla="*/ 4596120 w 5426208"/>
              <a:gd name="connsiteY12" fmla="*/ 680680 h 5955105"/>
              <a:gd name="connsiteX13" fmla="*/ 4049958 w 5426208"/>
              <a:gd name="connsiteY13" fmla="*/ 954547 h 5955105"/>
              <a:gd name="connsiteX14" fmla="*/ 3488008 w 5426208"/>
              <a:gd name="connsiteY14" fmla="*/ 2070968 h 5955105"/>
              <a:gd name="connsiteX15" fmla="*/ 3287203 w 5426208"/>
              <a:gd name="connsiteY15" fmla="*/ 3164641 h 5955105"/>
              <a:gd name="connsiteX16" fmla="*/ 3292845 w 5426208"/>
              <a:gd name="connsiteY16" fmla="*/ 3848576 h 5955105"/>
              <a:gd name="connsiteX17" fmla="*/ 3192806 w 5426208"/>
              <a:gd name="connsiteY17" fmla="*/ 3598182 h 5955105"/>
              <a:gd name="connsiteX18" fmla="*/ 3006290 w 5426208"/>
              <a:gd name="connsiteY18" fmla="*/ 2728450 h 5955105"/>
              <a:gd name="connsiteX19" fmla="*/ 2437902 w 5426208"/>
              <a:gd name="connsiteY19" fmla="*/ 1384219 h 5955105"/>
              <a:gd name="connsiteX20" fmla="*/ 2116465 w 5426208"/>
              <a:gd name="connsiteY20" fmla="*/ 597914 h 5955105"/>
              <a:gd name="connsiteX21" fmla="*/ 1934158 w 5426208"/>
              <a:gd name="connsiteY21" fmla="*/ 256703 h 5955105"/>
              <a:gd name="connsiteX22" fmla="*/ 1791527 w 5426208"/>
              <a:gd name="connsiteY22" fmla="*/ 45535 h 5955105"/>
              <a:gd name="connsiteX23" fmla="*/ 1504721 w 5426208"/>
              <a:gd name="connsiteY23" fmla="*/ 1171364 h 5955105"/>
              <a:gd name="connsiteX24" fmla="*/ 1919500 w 5426208"/>
              <a:gd name="connsiteY24" fmla="*/ 2500543 h 5955105"/>
              <a:gd name="connsiteX25" fmla="*/ 2511779 w 5426208"/>
              <a:gd name="connsiteY25" fmla="*/ 3668254 h 5955105"/>
              <a:gd name="connsiteX26" fmla="*/ 2507282 w 5426208"/>
              <a:gd name="connsiteY26" fmla="*/ 3834405 h 5955105"/>
              <a:gd name="connsiteX27" fmla="*/ 1259624 w 5426208"/>
              <a:gd name="connsiteY27" fmla="*/ 2321434 h 5955105"/>
              <a:gd name="connsiteX28" fmla="*/ 760003 w 5426208"/>
              <a:gd name="connsiteY28" fmla="*/ 1774679 h 5955105"/>
              <a:gd name="connsiteX29" fmla="*/ 213248 w 5426208"/>
              <a:gd name="connsiteY29" fmla="*/ 1265632 h 5955105"/>
              <a:gd name="connsiteX30" fmla="*/ 213248 w 5426208"/>
              <a:gd name="connsiteY30" fmla="*/ 1397607 h 5955105"/>
              <a:gd name="connsiteX31" fmla="*/ 694015 w 5426208"/>
              <a:gd name="connsiteY31" fmla="*/ 2736213 h 5955105"/>
              <a:gd name="connsiteX32" fmla="*/ 1253280 w 5426208"/>
              <a:gd name="connsiteY32" fmla="*/ 3766173 h 5955105"/>
              <a:gd name="connsiteX33" fmla="*/ 2015715 w 5426208"/>
              <a:gd name="connsiteY33" fmla="*/ 4407475 h 5955105"/>
              <a:gd name="connsiteX34" fmla="*/ 2631307 w 5426208"/>
              <a:gd name="connsiteY34" fmla="*/ 4729928 h 5955105"/>
              <a:gd name="connsiteX35" fmla="*/ 2175214 w 5426208"/>
              <a:gd name="connsiteY35" fmla="*/ 4760731 h 5955105"/>
              <a:gd name="connsiteX36" fmla="*/ 1502268 w 5426208"/>
              <a:gd name="connsiteY36" fmla="*/ 4546698 h 5955105"/>
              <a:gd name="connsiteX37" fmla="*/ 760003 w 5426208"/>
              <a:gd name="connsiteY37" fmla="*/ 3942844 h 5955105"/>
              <a:gd name="connsiteX38" fmla="*/ 260382 w 5426208"/>
              <a:gd name="connsiteY38" fmla="*/ 3047298 h 5955105"/>
              <a:gd name="connsiteX39" fmla="*/ 5859 w 5426208"/>
              <a:gd name="connsiteY39" fmla="*/ 2679652 h 5955105"/>
              <a:gd name="connsiteX40" fmla="*/ 109554 w 5426208"/>
              <a:gd name="connsiteY40" fmla="*/ 3273541 h 5955105"/>
              <a:gd name="connsiteX41" fmla="*/ 420638 w 5426208"/>
              <a:gd name="connsiteY41" fmla="*/ 4678135 h 5955105"/>
              <a:gd name="connsiteX42" fmla="*/ 967661 w 5426208"/>
              <a:gd name="connsiteY42" fmla="*/ 5261586 h 5955105"/>
              <a:gd name="connsiteX43" fmla="*/ 1523574 w 5426208"/>
              <a:gd name="connsiteY43" fmla="*/ 5517120 h 5955105"/>
              <a:gd name="connsiteX44" fmla="*/ 2471273 w 5426208"/>
              <a:gd name="connsiteY44" fmla="*/ 5597272 h 5955105"/>
              <a:gd name="connsiteX45" fmla="*/ 3384948 w 5426208"/>
              <a:gd name="connsiteY45" fmla="*/ 5400746 h 5955105"/>
              <a:gd name="connsiteX46" fmla="*/ 3500869 w 5426208"/>
              <a:gd name="connsiteY46" fmla="*/ 5473887 h 5955105"/>
              <a:gd name="connsiteX47" fmla="*/ 3506134 w 5426208"/>
              <a:gd name="connsiteY47" fmla="*/ 5955105 h 5955105"/>
              <a:gd name="connsiteX0" fmla="*/ 4469964 w 5426208"/>
              <a:gd name="connsiteY0" fmla="*/ 5830286 h 5962021"/>
              <a:gd name="connsiteX1" fmla="*/ 4282215 w 5426208"/>
              <a:gd name="connsiteY1" fmla="*/ 5282531 h 5962021"/>
              <a:gd name="connsiteX2" fmla="*/ 4330110 w 5426208"/>
              <a:gd name="connsiteY2" fmla="*/ 5014472 h 5962021"/>
              <a:gd name="connsiteX3" fmla="*/ 4631881 w 5426208"/>
              <a:gd name="connsiteY3" fmla="*/ 4609486 h 5962021"/>
              <a:gd name="connsiteX4" fmla="*/ 5058626 w 5426208"/>
              <a:gd name="connsiteY4" fmla="*/ 3563261 h 5962021"/>
              <a:gd name="connsiteX5" fmla="*/ 5416844 w 5426208"/>
              <a:gd name="connsiteY5" fmla="*/ 2498032 h 5962021"/>
              <a:gd name="connsiteX6" fmla="*/ 5253752 w 5426208"/>
              <a:gd name="connsiteY6" fmla="*/ 2510232 h 5962021"/>
              <a:gd name="connsiteX7" fmla="*/ 4553133 w 5426208"/>
              <a:gd name="connsiteY7" fmla="*/ 3029749 h 5962021"/>
              <a:gd name="connsiteX8" fmla="*/ 3980892 w 5426208"/>
              <a:gd name="connsiteY8" fmla="*/ 3972902 h 5962021"/>
              <a:gd name="connsiteX9" fmla="*/ 4002122 w 5426208"/>
              <a:gd name="connsiteY9" fmla="*/ 3282804 h 5962021"/>
              <a:gd name="connsiteX10" fmla="*/ 4261463 w 5426208"/>
              <a:gd name="connsiteY10" fmla="*/ 1745590 h 5962021"/>
              <a:gd name="connsiteX11" fmla="*/ 4416873 w 5426208"/>
              <a:gd name="connsiteY11" fmla="*/ 1146050 h 5962021"/>
              <a:gd name="connsiteX12" fmla="*/ 4596120 w 5426208"/>
              <a:gd name="connsiteY12" fmla="*/ 687596 h 5962021"/>
              <a:gd name="connsiteX13" fmla="*/ 4049958 w 5426208"/>
              <a:gd name="connsiteY13" fmla="*/ 961463 h 5962021"/>
              <a:gd name="connsiteX14" fmla="*/ 3488008 w 5426208"/>
              <a:gd name="connsiteY14" fmla="*/ 2077884 h 5962021"/>
              <a:gd name="connsiteX15" fmla="*/ 3287203 w 5426208"/>
              <a:gd name="connsiteY15" fmla="*/ 3171557 h 5962021"/>
              <a:gd name="connsiteX16" fmla="*/ 3292845 w 5426208"/>
              <a:gd name="connsiteY16" fmla="*/ 3855492 h 5962021"/>
              <a:gd name="connsiteX17" fmla="*/ 3192806 w 5426208"/>
              <a:gd name="connsiteY17" fmla="*/ 3605098 h 5962021"/>
              <a:gd name="connsiteX18" fmla="*/ 3006290 w 5426208"/>
              <a:gd name="connsiteY18" fmla="*/ 2735366 h 5962021"/>
              <a:gd name="connsiteX19" fmla="*/ 2437902 w 5426208"/>
              <a:gd name="connsiteY19" fmla="*/ 1391135 h 5962021"/>
              <a:gd name="connsiteX20" fmla="*/ 2116465 w 5426208"/>
              <a:gd name="connsiteY20" fmla="*/ 604830 h 5962021"/>
              <a:gd name="connsiteX21" fmla="*/ 1934158 w 5426208"/>
              <a:gd name="connsiteY21" fmla="*/ 263619 h 5962021"/>
              <a:gd name="connsiteX22" fmla="*/ 1759700 w 5426208"/>
              <a:gd name="connsiteY22" fmla="*/ 44801 h 5962021"/>
              <a:gd name="connsiteX23" fmla="*/ 1504721 w 5426208"/>
              <a:gd name="connsiteY23" fmla="*/ 1178280 h 5962021"/>
              <a:gd name="connsiteX24" fmla="*/ 1919500 w 5426208"/>
              <a:gd name="connsiteY24" fmla="*/ 2507459 h 5962021"/>
              <a:gd name="connsiteX25" fmla="*/ 2511779 w 5426208"/>
              <a:gd name="connsiteY25" fmla="*/ 3675170 h 5962021"/>
              <a:gd name="connsiteX26" fmla="*/ 2507282 w 5426208"/>
              <a:gd name="connsiteY26" fmla="*/ 3841321 h 5962021"/>
              <a:gd name="connsiteX27" fmla="*/ 1259624 w 5426208"/>
              <a:gd name="connsiteY27" fmla="*/ 2328350 h 5962021"/>
              <a:gd name="connsiteX28" fmla="*/ 760003 w 5426208"/>
              <a:gd name="connsiteY28" fmla="*/ 1781595 h 5962021"/>
              <a:gd name="connsiteX29" fmla="*/ 213248 w 5426208"/>
              <a:gd name="connsiteY29" fmla="*/ 1272548 h 5962021"/>
              <a:gd name="connsiteX30" fmla="*/ 213248 w 5426208"/>
              <a:gd name="connsiteY30" fmla="*/ 1404523 h 5962021"/>
              <a:gd name="connsiteX31" fmla="*/ 694015 w 5426208"/>
              <a:gd name="connsiteY31" fmla="*/ 2743129 h 5962021"/>
              <a:gd name="connsiteX32" fmla="*/ 1253280 w 5426208"/>
              <a:gd name="connsiteY32" fmla="*/ 3773089 h 5962021"/>
              <a:gd name="connsiteX33" fmla="*/ 2015715 w 5426208"/>
              <a:gd name="connsiteY33" fmla="*/ 4414391 h 5962021"/>
              <a:gd name="connsiteX34" fmla="*/ 2631307 w 5426208"/>
              <a:gd name="connsiteY34" fmla="*/ 4736844 h 5962021"/>
              <a:gd name="connsiteX35" fmla="*/ 2175214 w 5426208"/>
              <a:gd name="connsiteY35" fmla="*/ 4767647 h 5962021"/>
              <a:gd name="connsiteX36" fmla="*/ 1502268 w 5426208"/>
              <a:gd name="connsiteY36" fmla="*/ 4553614 h 5962021"/>
              <a:gd name="connsiteX37" fmla="*/ 760003 w 5426208"/>
              <a:gd name="connsiteY37" fmla="*/ 3949760 h 5962021"/>
              <a:gd name="connsiteX38" fmla="*/ 260382 w 5426208"/>
              <a:gd name="connsiteY38" fmla="*/ 3054214 h 5962021"/>
              <a:gd name="connsiteX39" fmla="*/ 5859 w 5426208"/>
              <a:gd name="connsiteY39" fmla="*/ 2686568 h 5962021"/>
              <a:gd name="connsiteX40" fmla="*/ 109554 w 5426208"/>
              <a:gd name="connsiteY40" fmla="*/ 3280457 h 5962021"/>
              <a:gd name="connsiteX41" fmla="*/ 420638 w 5426208"/>
              <a:gd name="connsiteY41" fmla="*/ 4685051 h 5962021"/>
              <a:gd name="connsiteX42" fmla="*/ 967661 w 5426208"/>
              <a:gd name="connsiteY42" fmla="*/ 5268502 h 5962021"/>
              <a:gd name="connsiteX43" fmla="*/ 1523574 w 5426208"/>
              <a:gd name="connsiteY43" fmla="*/ 5524036 h 5962021"/>
              <a:gd name="connsiteX44" fmla="*/ 2471273 w 5426208"/>
              <a:gd name="connsiteY44" fmla="*/ 5604188 h 5962021"/>
              <a:gd name="connsiteX45" fmla="*/ 3384948 w 5426208"/>
              <a:gd name="connsiteY45" fmla="*/ 5407662 h 5962021"/>
              <a:gd name="connsiteX46" fmla="*/ 3500869 w 5426208"/>
              <a:gd name="connsiteY46" fmla="*/ 5480803 h 5962021"/>
              <a:gd name="connsiteX47" fmla="*/ 3506134 w 5426208"/>
              <a:gd name="connsiteY47" fmla="*/ 5962021 h 5962021"/>
              <a:gd name="connsiteX0" fmla="*/ 4469964 w 5426208"/>
              <a:gd name="connsiteY0" fmla="*/ 5848022 h 5979757"/>
              <a:gd name="connsiteX1" fmla="*/ 4282215 w 5426208"/>
              <a:gd name="connsiteY1" fmla="*/ 5300267 h 5979757"/>
              <a:gd name="connsiteX2" fmla="*/ 4330110 w 5426208"/>
              <a:gd name="connsiteY2" fmla="*/ 5032208 h 5979757"/>
              <a:gd name="connsiteX3" fmla="*/ 4631881 w 5426208"/>
              <a:gd name="connsiteY3" fmla="*/ 4627222 h 5979757"/>
              <a:gd name="connsiteX4" fmla="*/ 5058626 w 5426208"/>
              <a:gd name="connsiteY4" fmla="*/ 3580997 h 5979757"/>
              <a:gd name="connsiteX5" fmla="*/ 5416844 w 5426208"/>
              <a:gd name="connsiteY5" fmla="*/ 2515768 h 5979757"/>
              <a:gd name="connsiteX6" fmla="*/ 5253752 w 5426208"/>
              <a:gd name="connsiteY6" fmla="*/ 2527968 h 5979757"/>
              <a:gd name="connsiteX7" fmla="*/ 4553133 w 5426208"/>
              <a:gd name="connsiteY7" fmla="*/ 3047485 h 5979757"/>
              <a:gd name="connsiteX8" fmla="*/ 3980892 w 5426208"/>
              <a:gd name="connsiteY8" fmla="*/ 3990638 h 5979757"/>
              <a:gd name="connsiteX9" fmla="*/ 4002122 w 5426208"/>
              <a:gd name="connsiteY9" fmla="*/ 3300540 h 5979757"/>
              <a:gd name="connsiteX10" fmla="*/ 4261463 w 5426208"/>
              <a:gd name="connsiteY10" fmla="*/ 1763326 h 5979757"/>
              <a:gd name="connsiteX11" fmla="*/ 4416873 w 5426208"/>
              <a:gd name="connsiteY11" fmla="*/ 1163786 h 5979757"/>
              <a:gd name="connsiteX12" fmla="*/ 4596120 w 5426208"/>
              <a:gd name="connsiteY12" fmla="*/ 705332 h 5979757"/>
              <a:gd name="connsiteX13" fmla="*/ 4049958 w 5426208"/>
              <a:gd name="connsiteY13" fmla="*/ 979199 h 5979757"/>
              <a:gd name="connsiteX14" fmla="*/ 3488008 w 5426208"/>
              <a:gd name="connsiteY14" fmla="*/ 2095620 h 5979757"/>
              <a:gd name="connsiteX15" fmla="*/ 3287203 w 5426208"/>
              <a:gd name="connsiteY15" fmla="*/ 3189293 h 5979757"/>
              <a:gd name="connsiteX16" fmla="*/ 3292845 w 5426208"/>
              <a:gd name="connsiteY16" fmla="*/ 3873228 h 5979757"/>
              <a:gd name="connsiteX17" fmla="*/ 3192806 w 5426208"/>
              <a:gd name="connsiteY17" fmla="*/ 3622834 h 5979757"/>
              <a:gd name="connsiteX18" fmla="*/ 3006290 w 5426208"/>
              <a:gd name="connsiteY18" fmla="*/ 2753102 h 5979757"/>
              <a:gd name="connsiteX19" fmla="*/ 2437902 w 5426208"/>
              <a:gd name="connsiteY19" fmla="*/ 1408871 h 5979757"/>
              <a:gd name="connsiteX20" fmla="*/ 1934158 w 5426208"/>
              <a:gd name="connsiteY20" fmla="*/ 281355 h 5979757"/>
              <a:gd name="connsiteX21" fmla="*/ 1759700 w 5426208"/>
              <a:gd name="connsiteY21" fmla="*/ 62537 h 5979757"/>
              <a:gd name="connsiteX22" fmla="*/ 1504721 w 5426208"/>
              <a:gd name="connsiteY22" fmla="*/ 1196016 h 5979757"/>
              <a:gd name="connsiteX23" fmla="*/ 1919500 w 5426208"/>
              <a:gd name="connsiteY23" fmla="*/ 2525195 h 5979757"/>
              <a:gd name="connsiteX24" fmla="*/ 2511779 w 5426208"/>
              <a:gd name="connsiteY24" fmla="*/ 3692906 h 5979757"/>
              <a:gd name="connsiteX25" fmla="*/ 2507282 w 5426208"/>
              <a:gd name="connsiteY25" fmla="*/ 3859057 h 5979757"/>
              <a:gd name="connsiteX26" fmla="*/ 1259624 w 5426208"/>
              <a:gd name="connsiteY26" fmla="*/ 2346086 h 5979757"/>
              <a:gd name="connsiteX27" fmla="*/ 760003 w 5426208"/>
              <a:gd name="connsiteY27" fmla="*/ 1799331 h 5979757"/>
              <a:gd name="connsiteX28" fmla="*/ 213248 w 5426208"/>
              <a:gd name="connsiteY28" fmla="*/ 1290284 h 5979757"/>
              <a:gd name="connsiteX29" fmla="*/ 213248 w 5426208"/>
              <a:gd name="connsiteY29" fmla="*/ 1422259 h 5979757"/>
              <a:gd name="connsiteX30" fmla="*/ 694015 w 5426208"/>
              <a:gd name="connsiteY30" fmla="*/ 2760865 h 5979757"/>
              <a:gd name="connsiteX31" fmla="*/ 1253280 w 5426208"/>
              <a:gd name="connsiteY31" fmla="*/ 3790825 h 5979757"/>
              <a:gd name="connsiteX32" fmla="*/ 2015715 w 5426208"/>
              <a:gd name="connsiteY32" fmla="*/ 4432127 h 5979757"/>
              <a:gd name="connsiteX33" fmla="*/ 2631307 w 5426208"/>
              <a:gd name="connsiteY33" fmla="*/ 4754580 h 5979757"/>
              <a:gd name="connsiteX34" fmla="*/ 2175214 w 5426208"/>
              <a:gd name="connsiteY34" fmla="*/ 4785383 h 5979757"/>
              <a:gd name="connsiteX35" fmla="*/ 1502268 w 5426208"/>
              <a:gd name="connsiteY35" fmla="*/ 4571350 h 5979757"/>
              <a:gd name="connsiteX36" fmla="*/ 760003 w 5426208"/>
              <a:gd name="connsiteY36" fmla="*/ 3967496 h 5979757"/>
              <a:gd name="connsiteX37" fmla="*/ 260382 w 5426208"/>
              <a:gd name="connsiteY37" fmla="*/ 3071950 h 5979757"/>
              <a:gd name="connsiteX38" fmla="*/ 5859 w 5426208"/>
              <a:gd name="connsiteY38" fmla="*/ 2704304 h 5979757"/>
              <a:gd name="connsiteX39" fmla="*/ 109554 w 5426208"/>
              <a:gd name="connsiteY39" fmla="*/ 3298193 h 5979757"/>
              <a:gd name="connsiteX40" fmla="*/ 420638 w 5426208"/>
              <a:gd name="connsiteY40" fmla="*/ 4702787 h 5979757"/>
              <a:gd name="connsiteX41" fmla="*/ 967661 w 5426208"/>
              <a:gd name="connsiteY41" fmla="*/ 5286238 h 5979757"/>
              <a:gd name="connsiteX42" fmla="*/ 1523574 w 5426208"/>
              <a:gd name="connsiteY42" fmla="*/ 5541772 h 5979757"/>
              <a:gd name="connsiteX43" fmla="*/ 2471273 w 5426208"/>
              <a:gd name="connsiteY43" fmla="*/ 5621924 h 5979757"/>
              <a:gd name="connsiteX44" fmla="*/ 3384948 w 5426208"/>
              <a:gd name="connsiteY44" fmla="*/ 5425398 h 5979757"/>
              <a:gd name="connsiteX45" fmla="*/ 3500869 w 5426208"/>
              <a:gd name="connsiteY45" fmla="*/ 5498539 h 5979757"/>
              <a:gd name="connsiteX46" fmla="*/ 3506134 w 5426208"/>
              <a:gd name="connsiteY46" fmla="*/ 5979757 h 5979757"/>
              <a:gd name="connsiteX0" fmla="*/ 4469964 w 5426208"/>
              <a:gd name="connsiteY0" fmla="*/ 5848022 h 5979757"/>
              <a:gd name="connsiteX1" fmla="*/ 4282215 w 5426208"/>
              <a:gd name="connsiteY1" fmla="*/ 5300267 h 5979757"/>
              <a:gd name="connsiteX2" fmla="*/ 4330110 w 5426208"/>
              <a:gd name="connsiteY2" fmla="*/ 5032208 h 5979757"/>
              <a:gd name="connsiteX3" fmla="*/ 4631881 w 5426208"/>
              <a:gd name="connsiteY3" fmla="*/ 4627222 h 5979757"/>
              <a:gd name="connsiteX4" fmla="*/ 5058626 w 5426208"/>
              <a:gd name="connsiteY4" fmla="*/ 3580997 h 5979757"/>
              <a:gd name="connsiteX5" fmla="*/ 5416844 w 5426208"/>
              <a:gd name="connsiteY5" fmla="*/ 2515768 h 5979757"/>
              <a:gd name="connsiteX6" fmla="*/ 5253752 w 5426208"/>
              <a:gd name="connsiteY6" fmla="*/ 2527968 h 5979757"/>
              <a:gd name="connsiteX7" fmla="*/ 4553133 w 5426208"/>
              <a:gd name="connsiteY7" fmla="*/ 3047485 h 5979757"/>
              <a:gd name="connsiteX8" fmla="*/ 3980892 w 5426208"/>
              <a:gd name="connsiteY8" fmla="*/ 3990638 h 5979757"/>
              <a:gd name="connsiteX9" fmla="*/ 4002122 w 5426208"/>
              <a:gd name="connsiteY9" fmla="*/ 3300540 h 5979757"/>
              <a:gd name="connsiteX10" fmla="*/ 4261463 w 5426208"/>
              <a:gd name="connsiteY10" fmla="*/ 1763326 h 5979757"/>
              <a:gd name="connsiteX11" fmla="*/ 4416873 w 5426208"/>
              <a:gd name="connsiteY11" fmla="*/ 1163786 h 5979757"/>
              <a:gd name="connsiteX12" fmla="*/ 4596120 w 5426208"/>
              <a:gd name="connsiteY12" fmla="*/ 705332 h 5979757"/>
              <a:gd name="connsiteX13" fmla="*/ 4049958 w 5426208"/>
              <a:gd name="connsiteY13" fmla="*/ 979199 h 5979757"/>
              <a:gd name="connsiteX14" fmla="*/ 3488008 w 5426208"/>
              <a:gd name="connsiteY14" fmla="*/ 2095620 h 5979757"/>
              <a:gd name="connsiteX15" fmla="*/ 3287203 w 5426208"/>
              <a:gd name="connsiteY15" fmla="*/ 3189293 h 5979757"/>
              <a:gd name="connsiteX16" fmla="*/ 3292845 w 5426208"/>
              <a:gd name="connsiteY16" fmla="*/ 3873228 h 5979757"/>
              <a:gd name="connsiteX17" fmla="*/ 3192806 w 5426208"/>
              <a:gd name="connsiteY17" fmla="*/ 3622834 h 5979757"/>
              <a:gd name="connsiteX18" fmla="*/ 2964295 w 5426208"/>
              <a:gd name="connsiteY18" fmla="*/ 2747898 h 5979757"/>
              <a:gd name="connsiteX19" fmla="*/ 2437902 w 5426208"/>
              <a:gd name="connsiteY19" fmla="*/ 1408871 h 5979757"/>
              <a:gd name="connsiteX20" fmla="*/ 1934158 w 5426208"/>
              <a:gd name="connsiteY20" fmla="*/ 281355 h 5979757"/>
              <a:gd name="connsiteX21" fmla="*/ 1759700 w 5426208"/>
              <a:gd name="connsiteY21" fmla="*/ 62537 h 5979757"/>
              <a:gd name="connsiteX22" fmla="*/ 1504721 w 5426208"/>
              <a:gd name="connsiteY22" fmla="*/ 1196016 h 5979757"/>
              <a:gd name="connsiteX23" fmla="*/ 1919500 w 5426208"/>
              <a:gd name="connsiteY23" fmla="*/ 2525195 h 5979757"/>
              <a:gd name="connsiteX24" fmla="*/ 2511779 w 5426208"/>
              <a:gd name="connsiteY24" fmla="*/ 3692906 h 5979757"/>
              <a:gd name="connsiteX25" fmla="*/ 2507282 w 5426208"/>
              <a:gd name="connsiteY25" fmla="*/ 3859057 h 5979757"/>
              <a:gd name="connsiteX26" fmla="*/ 1259624 w 5426208"/>
              <a:gd name="connsiteY26" fmla="*/ 2346086 h 5979757"/>
              <a:gd name="connsiteX27" fmla="*/ 760003 w 5426208"/>
              <a:gd name="connsiteY27" fmla="*/ 1799331 h 5979757"/>
              <a:gd name="connsiteX28" fmla="*/ 213248 w 5426208"/>
              <a:gd name="connsiteY28" fmla="*/ 1290284 h 5979757"/>
              <a:gd name="connsiteX29" fmla="*/ 213248 w 5426208"/>
              <a:gd name="connsiteY29" fmla="*/ 1422259 h 5979757"/>
              <a:gd name="connsiteX30" fmla="*/ 694015 w 5426208"/>
              <a:gd name="connsiteY30" fmla="*/ 2760865 h 5979757"/>
              <a:gd name="connsiteX31" fmla="*/ 1253280 w 5426208"/>
              <a:gd name="connsiteY31" fmla="*/ 3790825 h 5979757"/>
              <a:gd name="connsiteX32" fmla="*/ 2015715 w 5426208"/>
              <a:gd name="connsiteY32" fmla="*/ 4432127 h 5979757"/>
              <a:gd name="connsiteX33" fmla="*/ 2631307 w 5426208"/>
              <a:gd name="connsiteY33" fmla="*/ 4754580 h 5979757"/>
              <a:gd name="connsiteX34" fmla="*/ 2175214 w 5426208"/>
              <a:gd name="connsiteY34" fmla="*/ 4785383 h 5979757"/>
              <a:gd name="connsiteX35" fmla="*/ 1502268 w 5426208"/>
              <a:gd name="connsiteY35" fmla="*/ 4571350 h 5979757"/>
              <a:gd name="connsiteX36" fmla="*/ 760003 w 5426208"/>
              <a:gd name="connsiteY36" fmla="*/ 3967496 h 5979757"/>
              <a:gd name="connsiteX37" fmla="*/ 260382 w 5426208"/>
              <a:gd name="connsiteY37" fmla="*/ 3071950 h 5979757"/>
              <a:gd name="connsiteX38" fmla="*/ 5859 w 5426208"/>
              <a:gd name="connsiteY38" fmla="*/ 2704304 h 5979757"/>
              <a:gd name="connsiteX39" fmla="*/ 109554 w 5426208"/>
              <a:gd name="connsiteY39" fmla="*/ 3298193 h 5979757"/>
              <a:gd name="connsiteX40" fmla="*/ 420638 w 5426208"/>
              <a:gd name="connsiteY40" fmla="*/ 4702787 h 5979757"/>
              <a:gd name="connsiteX41" fmla="*/ 967661 w 5426208"/>
              <a:gd name="connsiteY41" fmla="*/ 5286238 h 5979757"/>
              <a:gd name="connsiteX42" fmla="*/ 1523574 w 5426208"/>
              <a:gd name="connsiteY42" fmla="*/ 5541772 h 5979757"/>
              <a:gd name="connsiteX43" fmla="*/ 2471273 w 5426208"/>
              <a:gd name="connsiteY43" fmla="*/ 5621924 h 5979757"/>
              <a:gd name="connsiteX44" fmla="*/ 3384948 w 5426208"/>
              <a:gd name="connsiteY44" fmla="*/ 5425398 h 5979757"/>
              <a:gd name="connsiteX45" fmla="*/ 3500869 w 5426208"/>
              <a:gd name="connsiteY45" fmla="*/ 5498539 h 5979757"/>
              <a:gd name="connsiteX46" fmla="*/ 3506134 w 5426208"/>
              <a:gd name="connsiteY46" fmla="*/ 5979757 h 5979757"/>
              <a:gd name="connsiteX0" fmla="*/ 4469964 w 5426208"/>
              <a:gd name="connsiteY0" fmla="*/ 5848022 h 5979757"/>
              <a:gd name="connsiteX1" fmla="*/ 4282215 w 5426208"/>
              <a:gd name="connsiteY1" fmla="*/ 5300267 h 5979757"/>
              <a:gd name="connsiteX2" fmla="*/ 4330110 w 5426208"/>
              <a:gd name="connsiteY2" fmla="*/ 5032208 h 5979757"/>
              <a:gd name="connsiteX3" fmla="*/ 4631881 w 5426208"/>
              <a:gd name="connsiteY3" fmla="*/ 4627222 h 5979757"/>
              <a:gd name="connsiteX4" fmla="*/ 5058626 w 5426208"/>
              <a:gd name="connsiteY4" fmla="*/ 3580997 h 5979757"/>
              <a:gd name="connsiteX5" fmla="*/ 5416844 w 5426208"/>
              <a:gd name="connsiteY5" fmla="*/ 2515768 h 5979757"/>
              <a:gd name="connsiteX6" fmla="*/ 5253752 w 5426208"/>
              <a:gd name="connsiteY6" fmla="*/ 2527968 h 5979757"/>
              <a:gd name="connsiteX7" fmla="*/ 4553133 w 5426208"/>
              <a:gd name="connsiteY7" fmla="*/ 3047485 h 5979757"/>
              <a:gd name="connsiteX8" fmla="*/ 3980892 w 5426208"/>
              <a:gd name="connsiteY8" fmla="*/ 3990638 h 5979757"/>
              <a:gd name="connsiteX9" fmla="*/ 4002122 w 5426208"/>
              <a:gd name="connsiteY9" fmla="*/ 3300540 h 5979757"/>
              <a:gd name="connsiteX10" fmla="*/ 4261463 w 5426208"/>
              <a:gd name="connsiteY10" fmla="*/ 1763326 h 5979757"/>
              <a:gd name="connsiteX11" fmla="*/ 4416873 w 5426208"/>
              <a:gd name="connsiteY11" fmla="*/ 1163786 h 5979757"/>
              <a:gd name="connsiteX12" fmla="*/ 4596120 w 5426208"/>
              <a:gd name="connsiteY12" fmla="*/ 705332 h 5979757"/>
              <a:gd name="connsiteX13" fmla="*/ 4049958 w 5426208"/>
              <a:gd name="connsiteY13" fmla="*/ 979199 h 5979757"/>
              <a:gd name="connsiteX14" fmla="*/ 3488008 w 5426208"/>
              <a:gd name="connsiteY14" fmla="*/ 2095620 h 5979757"/>
              <a:gd name="connsiteX15" fmla="*/ 3287203 w 5426208"/>
              <a:gd name="connsiteY15" fmla="*/ 3189293 h 5979757"/>
              <a:gd name="connsiteX16" fmla="*/ 3292845 w 5426208"/>
              <a:gd name="connsiteY16" fmla="*/ 3873228 h 5979757"/>
              <a:gd name="connsiteX17" fmla="*/ 3192806 w 5426208"/>
              <a:gd name="connsiteY17" fmla="*/ 3622834 h 5979757"/>
              <a:gd name="connsiteX18" fmla="*/ 2932473 w 5426208"/>
              <a:gd name="connsiteY18" fmla="*/ 2740246 h 5979757"/>
              <a:gd name="connsiteX19" fmla="*/ 2437902 w 5426208"/>
              <a:gd name="connsiteY19" fmla="*/ 1408871 h 5979757"/>
              <a:gd name="connsiteX20" fmla="*/ 1934158 w 5426208"/>
              <a:gd name="connsiteY20" fmla="*/ 281355 h 5979757"/>
              <a:gd name="connsiteX21" fmla="*/ 1759700 w 5426208"/>
              <a:gd name="connsiteY21" fmla="*/ 62537 h 5979757"/>
              <a:gd name="connsiteX22" fmla="*/ 1504721 w 5426208"/>
              <a:gd name="connsiteY22" fmla="*/ 1196016 h 5979757"/>
              <a:gd name="connsiteX23" fmla="*/ 1919500 w 5426208"/>
              <a:gd name="connsiteY23" fmla="*/ 2525195 h 5979757"/>
              <a:gd name="connsiteX24" fmla="*/ 2511779 w 5426208"/>
              <a:gd name="connsiteY24" fmla="*/ 3692906 h 5979757"/>
              <a:gd name="connsiteX25" fmla="*/ 2507282 w 5426208"/>
              <a:gd name="connsiteY25" fmla="*/ 3859057 h 5979757"/>
              <a:gd name="connsiteX26" fmla="*/ 1259624 w 5426208"/>
              <a:gd name="connsiteY26" fmla="*/ 2346086 h 5979757"/>
              <a:gd name="connsiteX27" fmla="*/ 760003 w 5426208"/>
              <a:gd name="connsiteY27" fmla="*/ 1799331 h 5979757"/>
              <a:gd name="connsiteX28" fmla="*/ 213248 w 5426208"/>
              <a:gd name="connsiteY28" fmla="*/ 1290284 h 5979757"/>
              <a:gd name="connsiteX29" fmla="*/ 213248 w 5426208"/>
              <a:gd name="connsiteY29" fmla="*/ 1422259 h 5979757"/>
              <a:gd name="connsiteX30" fmla="*/ 694015 w 5426208"/>
              <a:gd name="connsiteY30" fmla="*/ 2760865 h 5979757"/>
              <a:gd name="connsiteX31" fmla="*/ 1253280 w 5426208"/>
              <a:gd name="connsiteY31" fmla="*/ 3790825 h 5979757"/>
              <a:gd name="connsiteX32" fmla="*/ 2015715 w 5426208"/>
              <a:gd name="connsiteY32" fmla="*/ 4432127 h 5979757"/>
              <a:gd name="connsiteX33" fmla="*/ 2631307 w 5426208"/>
              <a:gd name="connsiteY33" fmla="*/ 4754580 h 5979757"/>
              <a:gd name="connsiteX34" fmla="*/ 2175214 w 5426208"/>
              <a:gd name="connsiteY34" fmla="*/ 4785383 h 5979757"/>
              <a:gd name="connsiteX35" fmla="*/ 1502268 w 5426208"/>
              <a:gd name="connsiteY35" fmla="*/ 4571350 h 5979757"/>
              <a:gd name="connsiteX36" fmla="*/ 760003 w 5426208"/>
              <a:gd name="connsiteY36" fmla="*/ 3967496 h 5979757"/>
              <a:gd name="connsiteX37" fmla="*/ 260382 w 5426208"/>
              <a:gd name="connsiteY37" fmla="*/ 3071950 h 5979757"/>
              <a:gd name="connsiteX38" fmla="*/ 5859 w 5426208"/>
              <a:gd name="connsiteY38" fmla="*/ 2704304 h 5979757"/>
              <a:gd name="connsiteX39" fmla="*/ 109554 w 5426208"/>
              <a:gd name="connsiteY39" fmla="*/ 3298193 h 5979757"/>
              <a:gd name="connsiteX40" fmla="*/ 420638 w 5426208"/>
              <a:gd name="connsiteY40" fmla="*/ 4702787 h 5979757"/>
              <a:gd name="connsiteX41" fmla="*/ 967661 w 5426208"/>
              <a:gd name="connsiteY41" fmla="*/ 5286238 h 5979757"/>
              <a:gd name="connsiteX42" fmla="*/ 1523574 w 5426208"/>
              <a:gd name="connsiteY42" fmla="*/ 5541772 h 5979757"/>
              <a:gd name="connsiteX43" fmla="*/ 2471273 w 5426208"/>
              <a:gd name="connsiteY43" fmla="*/ 5621924 h 5979757"/>
              <a:gd name="connsiteX44" fmla="*/ 3384948 w 5426208"/>
              <a:gd name="connsiteY44" fmla="*/ 5425398 h 5979757"/>
              <a:gd name="connsiteX45" fmla="*/ 3500869 w 5426208"/>
              <a:gd name="connsiteY45" fmla="*/ 5498539 h 5979757"/>
              <a:gd name="connsiteX46" fmla="*/ 3506134 w 5426208"/>
              <a:gd name="connsiteY46" fmla="*/ 5979757 h 5979757"/>
              <a:gd name="connsiteX0" fmla="*/ 4469964 w 5426208"/>
              <a:gd name="connsiteY0" fmla="*/ 5848036 h 5979771"/>
              <a:gd name="connsiteX1" fmla="*/ 4282215 w 5426208"/>
              <a:gd name="connsiteY1" fmla="*/ 5300281 h 5979771"/>
              <a:gd name="connsiteX2" fmla="*/ 4330110 w 5426208"/>
              <a:gd name="connsiteY2" fmla="*/ 5032222 h 5979771"/>
              <a:gd name="connsiteX3" fmla="*/ 4631881 w 5426208"/>
              <a:gd name="connsiteY3" fmla="*/ 4627236 h 5979771"/>
              <a:gd name="connsiteX4" fmla="*/ 5058626 w 5426208"/>
              <a:gd name="connsiteY4" fmla="*/ 3581011 h 5979771"/>
              <a:gd name="connsiteX5" fmla="*/ 5416844 w 5426208"/>
              <a:gd name="connsiteY5" fmla="*/ 2515782 h 5979771"/>
              <a:gd name="connsiteX6" fmla="*/ 5253752 w 5426208"/>
              <a:gd name="connsiteY6" fmla="*/ 2527982 h 5979771"/>
              <a:gd name="connsiteX7" fmla="*/ 4553133 w 5426208"/>
              <a:gd name="connsiteY7" fmla="*/ 3047499 h 5979771"/>
              <a:gd name="connsiteX8" fmla="*/ 3980892 w 5426208"/>
              <a:gd name="connsiteY8" fmla="*/ 3990652 h 5979771"/>
              <a:gd name="connsiteX9" fmla="*/ 4002122 w 5426208"/>
              <a:gd name="connsiteY9" fmla="*/ 3300554 h 5979771"/>
              <a:gd name="connsiteX10" fmla="*/ 4261463 w 5426208"/>
              <a:gd name="connsiteY10" fmla="*/ 1763340 h 5979771"/>
              <a:gd name="connsiteX11" fmla="*/ 4416873 w 5426208"/>
              <a:gd name="connsiteY11" fmla="*/ 1163800 h 5979771"/>
              <a:gd name="connsiteX12" fmla="*/ 4596120 w 5426208"/>
              <a:gd name="connsiteY12" fmla="*/ 705346 h 5979771"/>
              <a:gd name="connsiteX13" fmla="*/ 4049958 w 5426208"/>
              <a:gd name="connsiteY13" fmla="*/ 979213 h 5979771"/>
              <a:gd name="connsiteX14" fmla="*/ 3488008 w 5426208"/>
              <a:gd name="connsiteY14" fmla="*/ 2095634 h 5979771"/>
              <a:gd name="connsiteX15" fmla="*/ 3287203 w 5426208"/>
              <a:gd name="connsiteY15" fmla="*/ 3189307 h 5979771"/>
              <a:gd name="connsiteX16" fmla="*/ 3292845 w 5426208"/>
              <a:gd name="connsiteY16" fmla="*/ 3873242 h 5979771"/>
              <a:gd name="connsiteX17" fmla="*/ 3192806 w 5426208"/>
              <a:gd name="connsiteY17" fmla="*/ 3622848 h 5979771"/>
              <a:gd name="connsiteX18" fmla="*/ 2932473 w 5426208"/>
              <a:gd name="connsiteY18" fmla="*/ 2740260 h 5979771"/>
              <a:gd name="connsiteX19" fmla="*/ 2399382 w 5426208"/>
              <a:gd name="connsiteY19" fmla="*/ 1409403 h 5979771"/>
              <a:gd name="connsiteX20" fmla="*/ 1934158 w 5426208"/>
              <a:gd name="connsiteY20" fmla="*/ 281369 h 5979771"/>
              <a:gd name="connsiteX21" fmla="*/ 1759700 w 5426208"/>
              <a:gd name="connsiteY21" fmla="*/ 62551 h 5979771"/>
              <a:gd name="connsiteX22" fmla="*/ 1504721 w 5426208"/>
              <a:gd name="connsiteY22" fmla="*/ 1196030 h 5979771"/>
              <a:gd name="connsiteX23" fmla="*/ 1919500 w 5426208"/>
              <a:gd name="connsiteY23" fmla="*/ 2525209 h 5979771"/>
              <a:gd name="connsiteX24" fmla="*/ 2511779 w 5426208"/>
              <a:gd name="connsiteY24" fmla="*/ 3692920 h 5979771"/>
              <a:gd name="connsiteX25" fmla="*/ 2507282 w 5426208"/>
              <a:gd name="connsiteY25" fmla="*/ 3859071 h 5979771"/>
              <a:gd name="connsiteX26" fmla="*/ 1259624 w 5426208"/>
              <a:gd name="connsiteY26" fmla="*/ 2346100 h 5979771"/>
              <a:gd name="connsiteX27" fmla="*/ 760003 w 5426208"/>
              <a:gd name="connsiteY27" fmla="*/ 1799345 h 5979771"/>
              <a:gd name="connsiteX28" fmla="*/ 213248 w 5426208"/>
              <a:gd name="connsiteY28" fmla="*/ 1290298 h 5979771"/>
              <a:gd name="connsiteX29" fmla="*/ 213248 w 5426208"/>
              <a:gd name="connsiteY29" fmla="*/ 1422273 h 5979771"/>
              <a:gd name="connsiteX30" fmla="*/ 694015 w 5426208"/>
              <a:gd name="connsiteY30" fmla="*/ 2760879 h 5979771"/>
              <a:gd name="connsiteX31" fmla="*/ 1253280 w 5426208"/>
              <a:gd name="connsiteY31" fmla="*/ 3790839 h 5979771"/>
              <a:gd name="connsiteX32" fmla="*/ 2015715 w 5426208"/>
              <a:gd name="connsiteY32" fmla="*/ 4432141 h 5979771"/>
              <a:gd name="connsiteX33" fmla="*/ 2631307 w 5426208"/>
              <a:gd name="connsiteY33" fmla="*/ 4754594 h 5979771"/>
              <a:gd name="connsiteX34" fmla="*/ 2175214 w 5426208"/>
              <a:gd name="connsiteY34" fmla="*/ 4785397 h 5979771"/>
              <a:gd name="connsiteX35" fmla="*/ 1502268 w 5426208"/>
              <a:gd name="connsiteY35" fmla="*/ 4571364 h 5979771"/>
              <a:gd name="connsiteX36" fmla="*/ 760003 w 5426208"/>
              <a:gd name="connsiteY36" fmla="*/ 3967510 h 5979771"/>
              <a:gd name="connsiteX37" fmla="*/ 260382 w 5426208"/>
              <a:gd name="connsiteY37" fmla="*/ 3071964 h 5979771"/>
              <a:gd name="connsiteX38" fmla="*/ 5859 w 5426208"/>
              <a:gd name="connsiteY38" fmla="*/ 2704318 h 5979771"/>
              <a:gd name="connsiteX39" fmla="*/ 109554 w 5426208"/>
              <a:gd name="connsiteY39" fmla="*/ 3298207 h 5979771"/>
              <a:gd name="connsiteX40" fmla="*/ 420638 w 5426208"/>
              <a:gd name="connsiteY40" fmla="*/ 4702801 h 5979771"/>
              <a:gd name="connsiteX41" fmla="*/ 967661 w 5426208"/>
              <a:gd name="connsiteY41" fmla="*/ 5286252 h 5979771"/>
              <a:gd name="connsiteX42" fmla="*/ 1523574 w 5426208"/>
              <a:gd name="connsiteY42" fmla="*/ 5541786 h 5979771"/>
              <a:gd name="connsiteX43" fmla="*/ 2471273 w 5426208"/>
              <a:gd name="connsiteY43" fmla="*/ 5621938 h 5979771"/>
              <a:gd name="connsiteX44" fmla="*/ 3384948 w 5426208"/>
              <a:gd name="connsiteY44" fmla="*/ 5425412 h 5979771"/>
              <a:gd name="connsiteX45" fmla="*/ 3500869 w 5426208"/>
              <a:gd name="connsiteY45" fmla="*/ 5498553 h 5979771"/>
              <a:gd name="connsiteX46" fmla="*/ 3506134 w 5426208"/>
              <a:gd name="connsiteY46" fmla="*/ 5979771 h 5979771"/>
              <a:gd name="connsiteX0" fmla="*/ 4469964 w 5426208"/>
              <a:gd name="connsiteY0" fmla="*/ 5831812 h 5963547"/>
              <a:gd name="connsiteX1" fmla="*/ 4282215 w 5426208"/>
              <a:gd name="connsiteY1" fmla="*/ 5284057 h 5963547"/>
              <a:gd name="connsiteX2" fmla="*/ 4330110 w 5426208"/>
              <a:gd name="connsiteY2" fmla="*/ 5015998 h 5963547"/>
              <a:gd name="connsiteX3" fmla="*/ 4631881 w 5426208"/>
              <a:gd name="connsiteY3" fmla="*/ 4611012 h 5963547"/>
              <a:gd name="connsiteX4" fmla="*/ 5058626 w 5426208"/>
              <a:gd name="connsiteY4" fmla="*/ 3564787 h 5963547"/>
              <a:gd name="connsiteX5" fmla="*/ 5416844 w 5426208"/>
              <a:gd name="connsiteY5" fmla="*/ 2499558 h 5963547"/>
              <a:gd name="connsiteX6" fmla="*/ 5253752 w 5426208"/>
              <a:gd name="connsiteY6" fmla="*/ 2511758 h 5963547"/>
              <a:gd name="connsiteX7" fmla="*/ 4553133 w 5426208"/>
              <a:gd name="connsiteY7" fmla="*/ 3031275 h 5963547"/>
              <a:gd name="connsiteX8" fmla="*/ 3980892 w 5426208"/>
              <a:gd name="connsiteY8" fmla="*/ 3974428 h 5963547"/>
              <a:gd name="connsiteX9" fmla="*/ 4002122 w 5426208"/>
              <a:gd name="connsiteY9" fmla="*/ 3284330 h 5963547"/>
              <a:gd name="connsiteX10" fmla="*/ 4261463 w 5426208"/>
              <a:gd name="connsiteY10" fmla="*/ 1747116 h 5963547"/>
              <a:gd name="connsiteX11" fmla="*/ 4416873 w 5426208"/>
              <a:gd name="connsiteY11" fmla="*/ 1147576 h 5963547"/>
              <a:gd name="connsiteX12" fmla="*/ 4596120 w 5426208"/>
              <a:gd name="connsiteY12" fmla="*/ 689122 h 5963547"/>
              <a:gd name="connsiteX13" fmla="*/ 4049958 w 5426208"/>
              <a:gd name="connsiteY13" fmla="*/ 962989 h 5963547"/>
              <a:gd name="connsiteX14" fmla="*/ 3488008 w 5426208"/>
              <a:gd name="connsiteY14" fmla="*/ 2079410 h 5963547"/>
              <a:gd name="connsiteX15" fmla="*/ 3287203 w 5426208"/>
              <a:gd name="connsiteY15" fmla="*/ 3173083 h 5963547"/>
              <a:gd name="connsiteX16" fmla="*/ 3292845 w 5426208"/>
              <a:gd name="connsiteY16" fmla="*/ 3857018 h 5963547"/>
              <a:gd name="connsiteX17" fmla="*/ 3192806 w 5426208"/>
              <a:gd name="connsiteY17" fmla="*/ 3606624 h 5963547"/>
              <a:gd name="connsiteX18" fmla="*/ 2932473 w 5426208"/>
              <a:gd name="connsiteY18" fmla="*/ 2724036 h 5963547"/>
              <a:gd name="connsiteX19" fmla="*/ 2399382 w 5426208"/>
              <a:gd name="connsiteY19" fmla="*/ 1393179 h 5963547"/>
              <a:gd name="connsiteX20" fmla="*/ 1918061 w 5426208"/>
              <a:gd name="connsiteY20" fmla="*/ 334605 h 5963547"/>
              <a:gd name="connsiteX21" fmla="*/ 1759700 w 5426208"/>
              <a:gd name="connsiteY21" fmla="*/ 46327 h 5963547"/>
              <a:gd name="connsiteX22" fmla="*/ 1504721 w 5426208"/>
              <a:gd name="connsiteY22" fmla="*/ 1179806 h 5963547"/>
              <a:gd name="connsiteX23" fmla="*/ 1919500 w 5426208"/>
              <a:gd name="connsiteY23" fmla="*/ 2508985 h 5963547"/>
              <a:gd name="connsiteX24" fmla="*/ 2511779 w 5426208"/>
              <a:gd name="connsiteY24" fmla="*/ 3676696 h 5963547"/>
              <a:gd name="connsiteX25" fmla="*/ 2507282 w 5426208"/>
              <a:gd name="connsiteY25" fmla="*/ 3842847 h 5963547"/>
              <a:gd name="connsiteX26" fmla="*/ 1259624 w 5426208"/>
              <a:gd name="connsiteY26" fmla="*/ 2329876 h 5963547"/>
              <a:gd name="connsiteX27" fmla="*/ 760003 w 5426208"/>
              <a:gd name="connsiteY27" fmla="*/ 1783121 h 5963547"/>
              <a:gd name="connsiteX28" fmla="*/ 213248 w 5426208"/>
              <a:gd name="connsiteY28" fmla="*/ 1274074 h 5963547"/>
              <a:gd name="connsiteX29" fmla="*/ 213248 w 5426208"/>
              <a:gd name="connsiteY29" fmla="*/ 1406049 h 5963547"/>
              <a:gd name="connsiteX30" fmla="*/ 694015 w 5426208"/>
              <a:gd name="connsiteY30" fmla="*/ 2744655 h 5963547"/>
              <a:gd name="connsiteX31" fmla="*/ 1253280 w 5426208"/>
              <a:gd name="connsiteY31" fmla="*/ 3774615 h 5963547"/>
              <a:gd name="connsiteX32" fmla="*/ 2015715 w 5426208"/>
              <a:gd name="connsiteY32" fmla="*/ 4415917 h 5963547"/>
              <a:gd name="connsiteX33" fmla="*/ 2631307 w 5426208"/>
              <a:gd name="connsiteY33" fmla="*/ 4738370 h 5963547"/>
              <a:gd name="connsiteX34" fmla="*/ 2175214 w 5426208"/>
              <a:gd name="connsiteY34" fmla="*/ 4769173 h 5963547"/>
              <a:gd name="connsiteX35" fmla="*/ 1502268 w 5426208"/>
              <a:gd name="connsiteY35" fmla="*/ 4555140 h 5963547"/>
              <a:gd name="connsiteX36" fmla="*/ 760003 w 5426208"/>
              <a:gd name="connsiteY36" fmla="*/ 3951286 h 5963547"/>
              <a:gd name="connsiteX37" fmla="*/ 260382 w 5426208"/>
              <a:gd name="connsiteY37" fmla="*/ 3055740 h 5963547"/>
              <a:gd name="connsiteX38" fmla="*/ 5859 w 5426208"/>
              <a:gd name="connsiteY38" fmla="*/ 2688094 h 5963547"/>
              <a:gd name="connsiteX39" fmla="*/ 109554 w 5426208"/>
              <a:gd name="connsiteY39" fmla="*/ 3281983 h 5963547"/>
              <a:gd name="connsiteX40" fmla="*/ 420638 w 5426208"/>
              <a:gd name="connsiteY40" fmla="*/ 4686577 h 5963547"/>
              <a:gd name="connsiteX41" fmla="*/ 967661 w 5426208"/>
              <a:gd name="connsiteY41" fmla="*/ 5270028 h 5963547"/>
              <a:gd name="connsiteX42" fmla="*/ 1523574 w 5426208"/>
              <a:gd name="connsiteY42" fmla="*/ 5525562 h 5963547"/>
              <a:gd name="connsiteX43" fmla="*/ 2471273 w 5426208"/>
              <a:gd name="connsiteY43" fmla="*/ 5605714 h 5963547"/>
              <a:gd name="connsiteX44" fmla="*/ 3384948 w 5426208"/>
              <a:gd name="connsiteY44" fmla="*/ 5409188 h 5963547"/>
              <a:gd name="connsiteX45" fmla="*/ 3500869 w 5426208"/>
              <a:gd name="connsiteY45" fmla="*/ 5482329 h 5963547"/>
              <a:gd name="connsiteX46" fmla="*/ 3506134 w 5426208"/>
              <a:gd name="connsiteY46" fmla="*/ 5963547 h 5963547"/>
              <a:gd name="connsiteX0" fmla="*/ 4469964 w 5426208"/>
              <a:gd name="connsiteY0" fmla="*/ 5831812 h 5963547"/>
              <a:gd name="connsiteX1" fmla="*/ 4282215 w 5426208"/>
              <a:gd name="connsiteY1" fmla="*/ 5284057 h 5963547"/>
              <a:gd name="connsiteX2" fmla="*/ 4330110 w 5426208"/>
              <a:gd name="connsiteY2" fmla="*/ 5015998 h 5963547"/>
              <a:gd name="connsiteX3" fmla="*/ 4631881 w 5426208"/>
              <a:gd name="connsiteY3" fmla="*/ 4611012 h 5963547"/>
              <a:gd name="connsiteX4" fmla="*/ 5058626 w 5426208"/>
              <a:gd name="connsiteY4" fmla="*/ 3564787 h 5963547"/>
              <a:gd name="connsiteX5" fmla="*/ 5416844 w 5426208"/>
              <a:gd name="connsiteY5" fmla="*/ 2499558 h 5963547"/>
              <a:gd name="connsiteX6" fmla="*/ 5253752 w 5426208"/>
              <a:gd name="connsiteY6" fmla="*/ 2511758 h 5963547"/>
              <a:gd name="connsiteX7" fmla="*/ 4553133 w 5426208"/>
              <a:gd name="connsiteY7" fmla="*/ 3031275 h 5963547"/>
              <a:gd name="connsiteX8" fmla="*/ 3980892 w 5426208"/>
              <a:gd name="connsiteY8" fmla="*/ 3974428 h 5963547"/>
              <a:gd name="connsiteX9" fmla="*/ 4002122 w 5426208"/>
              <a:gd name="connsiteY9" fmla="*/ 3284330 h 5963547"/>
              <a:gd name="connsiteX10" fmla="*/ 4261463 w 5426208"/>
              <a:gd name="connsiteY10" fmla="*/ 1747116 h 5963547"/>
              <a:gd name="connsiteX11" fmla="*/ 4416873 w 5426208"/>
              <a:gd name="connsiteY11" fmla="*/ 1147576 h 5963547"/>
              <a:gd name="connsiteX12" fmla="*/ 4484533 w 5426208"/>
              <a:gd name="connsiteY12" fmla="*/ 653647 h 5963547"/>
              <a:gd name="connsiteX13" fmla="*/ 4049958 w 5426208"/>
              <a:gd name="connsiteY13" fmla="*/ 962989 h 5963547"/>
              <a:gd name="connsiteX14" fmla="*/ 3488008 w 5426208"/>
              <a:gd name="connsiteY14" fmla="*/ 2079410 h 5963547"/>
              <a:gd name="connsiteX15" fmla="*/ 3287203 w 5426208"/>
              <a:gd name="connsiteY15" fmla="*/ 3173083 h 5963547"/>
              <a:gd name="connsiteX16" fmla="*/ 3292845 w 5426208"/>
              <a:gd name="connsiteY16" fmla="*/ 3857018 h 5963547"/>
              <a:gd name="connsiteX17" fmla="*/ 3192806 w 5426208"/>
              <a:gd name="connsiteY17" fmla="*/ 3606624 h 5963547"/>
              <a:gd name="connsiteX18" fmla="*/ 2932473 w 5426208"/>
              <a:gd name="connsiteY18" fmla="*/ 2724036 h 5963547"/>
              <a:gd name="connsiteX19" fmla="*/ 2399382 w 5426208"/>
              <a:gd name="connsiteY19" fmla="*/ 1393179 h 5963547"/>
              <a:gd name="connsiteX20" fmla="*/ 1918061 w 5426208"/>
              <a:gd name="connsiteY20" fmla="*/ 334605 h 5963547"/>
              <a:gd name="connsiteX21" fmla="*/ 1759700 w 5426208"/>
              <a:gd name="connsiteY21" fmla="*/ 46327 h 5963547"/>
              <a:gd name="connsiteX22" fmla="*/ 1504721 w 5426208"/>
              <a:gd name="connsiteY22" fmla="*/ 1179806 h 5963547"/>
              <a:gd name="connsiteX23" fmla="*/ 1919500 w 5426208"/>
              <a:gd name="connsiteY23" fmla="*/ 2508985 h 5963547"/>
              <a:gd name="connsiteX24" fmla="*/ 2511779 w 5426208"/>
              <a:gd name="connsiteY24" fmla="*/ 3676696 h 5963547"/>
              <a:gd name="connsiteX25" fmla="*/ 2507282 w 5426208"/>
              <a:gd name="connsiteY25" fmla="*/ 3842847 h 5963547"/>
              <a:gd name="connsiteX26" fmla="*/ 1259624 w 5426208"/>
              <a:gd name="connsiteY26" fmla="*/ 2329876 h 5963547"/>
              <a:gd name="connsiteX27" fmla="*/ 760003 w 5426208"/>
              <a:gd name="connsiteY27" fmla="*/ 1783121 h 5963547"/>
              <a:gd name="connsiteX28" fmla="*/ 213248 w 5426208"/>
              <a:gd name="connsiteY28" fmla="*/ 1274074 h 5963547"/>
              <a:gd name="connsiteX29" fmla="*/ 213248 w 5426208"/>
              <a:gd name="connsiteY29" fmla="*/ 1406049 h 5963547"/>
              <a:gd name="connsiteX30" fmla="*/ 694015 w 5426208"/>
              <a:gd name="connsiteY30" fmla="*/ 2744655 h 5963547"/>
              <a:gd name="connsiteX31" fmla="*/ 1253280 w 5426208"/>
              <a:gd name="connsiteY31" fmla="*/ 3774615 h 5963547"/>
              <a:gd name="connsiteX32" fmla="*/ 2015715 w 5426208"/>
              <a:gd name="connsiteY32" fmla="*/ 4415917 h 5963547"/>
              <a:gd name="connsiteX33" fmla="*/ 2631307 w 5426208"/>
              <a:gd name="connsiteY33" fmla="*/ 4738370 h 5963547"/>
              <a:gd name="connsiteX34" fmla="*/ 2175214 w 5426208"/>
              <a:gd name="connsiteY34" fmla="*/ 4769173 h 5963547"/>
              <a:gd name="connsiteX35" fmla="*/ 1502268 w 5426208"/>
              <a:gd name="connsiteY35" fmla="*/ 4555140 h 5963547"/>
              <a:gd name="connsiteX36" fmla="*/ 760003 w 5426208"/>
              <a:gd name="connsiteY36" fmla="*/ 3951286 h 5963547"/>
              <a:gd name="connsiteX37" fmla="*/ 260382 w 5426208"/>
              <a:gd name="connsiteY37" fmla="*/ 3055740 h 5963547"/>
              <a:gd name="connsiteX38" fmla="*/ 5859 w 5426208"/>
              <a:gd name="connsiteY38" fmla="*/ 2688094 h 5963547"/>
              <a:gd name="connsiteX39" fmla="*/ 109554 w 5426208"/>
              <a:gd name="connsiteY39" fmla="*/ 3281983 h 5963547"/>
              <a:gd name="connsiteX40" fmla="*/ 420638 w 5426208"/>
              <a:gd name="connsiteY40" fmla="*/ 4686577 h 5963547"/>
              <a:gd name="connsiteX41" fmla="*/ 967661 w 5426208"/>
              <a:gd name="connsiteY41" fmla="*/ 5270028 h 5963547"/>
              <a:gd name="connsiteX42" fmla="*/ 1523574 w 5426208"/>
              <a:gd name="connsiteY42" fmla="*/ 5525562 h 5963547"/>
              <a:gd name="connsiteX43" fmla="*/ 2471273 w 5426208"/>
              <a:gd name="connsiteY43" fmla="*/ 5605714 h 5963547"/>
              <a:gd name="connsiteX44" fmla="*/ 3384948 w 5426208"/>
              <a:gd name="connsiteY44" fmla="*/ 5409188 h 5963547"/>
              <a:gd name="connsiteX45" fmla="*/ 3500869 w 5426208"/>
              <a:gd name="connsiteY45" fmla="*/ 5482329 h 5963547"/>
              <a:gd name="connsiteX46" fmla="*/ 3506134 w 5426208"/>
              <a:gd name="connsiteY46" fmla="*/ 5963547 h 5963547"/>
              <a:gd name="connsiteX0" fmla="*/ 4469964 w 5426208"/>
              <a:gd name="connsiteY0" fmla="*/ 5831812 h 5963547"/>
              <a:gd name="connsiteX1" fmla="*/ 4282215 w 5426208"/>
              <a:gd name="connsiteY1" fmla="*/ 5284057 h 5963547"/>
              <a:gd name="connsiteX2" fmla="*/ 4330110 w 5426208"/>
              <a:gd name="connsiteY2" fmla="*/ 5015998 h 5963547"/>
              <a:gd name="connsiteX3" fmla="*/ 4631881 w 5426208"/>
              <a:gd name="connsiteY3" fmla="*/ 4611012 h 5963547"/>
              <a:gd name="connsiteX4" fmla="*/ 5058626 w 5426208"/>
              <a:gd name="connsiteY4" fmla="*/ 3564787 h 5963547"/>
              <a:gd name="connsiteX5" fmla="*/ 5416844 w 5426208"/>
              <a:gd name="connsiteY5" fmla="*/ 2499558 h 5963547"/>
              <a:gd name="connsiteX6" fmla="*/ 5253752 w 5426208"/>
              <a:gd name="connsiteY6" fmla="*/ 2511758 h 5963547"/>
              <a:gd name="connsiteX7" fmla="*/ 4553133 w 5426208"/>
              <a:gd name="connsiteY7" fmla="*/ 3031275 h 5963547"/>
              <a:gd name="connsiteX8" fmla="*/ 3980892 w 5426208"/>
              <a:gd name="connsiteY8" fmla="*/ 3974428 h 5963547"/>
              <a:gd name="connsiteX9" fmla="*/ 4002122 w 5426208"/>
              <a:gd name="connsiteY9" fmla="*/ 3284330 h 5963547"/>
              <a:gd name="connsiteX10" fmla="*/ 4261463 w 5426208"/>
              <a:gd name="connsiteY10" fmla="*/ 1747116 h 5963547"/>
              <a:gd name="connsiteX11" fmla="*/ 4416873 w 5426208"/>
              <a:gd name="connsiteY11" fmla="*/ 1147576 h 5963547"/>
              <a:gd name="connsiteX12" fmla="*/ 4484533 w 5426208"/>
              <a:gd name="connsiteY12" fmla="*/ 653647 h 5963547"/>
              <a:gd name="connsiteX13" fmla="*/ 4049958 w 5426208"/>
              <a:gd name="connsiteY13" fmla="*/ 962989 h 5963547"/>
              <a:gd name="connsiteX14" fmla="*/ 3488008 w 5426208"/>
              <a:gd name="connsiteY14" fmla="*/ 2079410 h 5963547"/>
              <a:gd name="connsiteX15" fmla="*/ 3287203 w 5426208"/>
              <a:gd name="connsiteY15" fmla="*/ 3173083 h 5963547"/>
              <a:gd name="connsiteX16" fmla="*/ 3292845 w 5426208"/>
              <a:gd name="connsiteY16" fmla="*/ 3857018 h 5963547"/>
              <a:gd name="connsiteX17" fmla="*/ 3192806 w 5426208"/>
              <a:gd name="connsiteY17" fmla="*/ 3606624 h 5963547"/>
              <a:gd name="connsiteX18" fmla="*/ 2932473 w 5426208"/>
              <a:gd name="connsiteY18" fmla="*/ 2724036 h 5963547"/>
              <a:gd name="connsiteX19" fmla="*/ 2399382 w 5426208"/>
              <a:gd name="connsiteY19" fmla="*/ 1393179 h 5963547"/>
              <a:gd name="connsiteX20" fmla="*/ 1918061 w 5426208"/>
              <a:gd name="connsiteY20" fmla="*/ 334605 h 5963547"/>
              <a:gd name="connsiteX21" fmla="*/ 1759700 w 5426208"/>
              <a:gd name="connsiteY21" fmla="*/ 46327 h 5963547"/>
              <a:gd name="connsiteX22" fmla="*/ 1504721 w 5426208"/>
              <a:gd name="connsiteY22" fmla="*/ 1179806 h 5963547"/>
              <a:gd name="connsiteX23" fmla="*/ 1919500 w 5426208"/>
              <a:gd name="connsiteY23" fmla="*/ 2508985 h 5963547"/>
              <a:gd name="connsiteX24" fmla="*/ 2511779 w 5426208"/>
              <a:gd name="connsiteY24" fmla="*/ 3676696 h 5963547"/>
              <a:gd name="connsiteX25" fmla="*/ 2507282 w 5426208"/>
              <a:gd name="connsiteY25" fmla="*/ 3842847 h 5963547"/>
              <a:gd name="connsiteX26" fmla="*/ 1259624 w 5426208"/>
              <a:gd name="connsiteY26" fmla="*/ 2329876 h 5963547"/>
              <a:gd name="connsiteX27" fmla="*/ 760003 w 5426208"/>
              <a:gd name="connsiteY27" fmla="*/ 1783121 h 5963547"/>
              <a:gd name="connsiteX28" fmla="*/ 213248 w 5426208"/>
              <a:gd name="connsiteY28" fmla="*/ 1274074 h 5963547"/>
              <a:gd name="connsiteX29" fmla="*/ 213248 w 5426208"/>
              <a:gd name="connsiteY29" fmla="*/ 1406049 h 5963547"/>
              <a:gd name="connsiteX30" fmla="*/ 694015 w 5426208"/>
              <a:gd name="connsiteY30" fmla="*/ 2744655 h 5963547"/>
              <a:gd name="connsiteX31" fmla="*/ 1253280 w 5426208"/>
              <a:gd name="connsiteY31" fmla="*/ 3774615 h 5963547"/>
              <a:gd name="connsiteX32" fmla="*/ 2015715 w 5426208"/>
              <a:gd name="connsiteY32" fmla="*/ 4415917 h 5963547"/>
              <a:gd name="connsiteX33" fmla="*/ 2631307 w 5426208"/>
              <a:gd name="connsiteY33" fmla="*/ 4738370 h 5963547"/>
              <a:gd name="connsiteX34" fmla="*/ 2175214 w 5426208"/>
              <a:gd name="connsiteY34" fmla="*/ 4769173 h 5963547"/>
              <a:gd name="connsiteX35" fmla="*/ 1502268 w 5426208"/>
              <a:gd name="connsiteY35" fmla="*/ 4555140 h 5963547"/>
              <a:gd name="connsiteX36" fmla="*/ 760003 w 5426208"/>
              <a:gd name="connsiteY36" fmla="*/ 3951286 h 5963547"/>
              <a:gd name="connsiteX37" fmla="*/ 260382 w 5426208"/>
              <a:gd name="connsiteY37" fmla="*/ 3055740 h 5963547"/>
              <a:gd name="connsiteX38" fmla="*/ 5859 w 5426208"/>
              <a:gd name="connsiteY38" fmla="*/ 2688094 h 5963547"/>
              <a:gd name="connsiteX39" fmla="*/ 109554 w 5426208"/>
              <a:gd name="connsiteY39" fmla="*/ 3281983 h 5963547"/>
              <a:gd name="connsiteX40" fmla="*/ 420638 w 5426208"/>
              <a:gd name="connsiteY40" fmla="*/ 4686577 h 5963547"/>
              <a:gd name="connsiteX41" fmla="*/ 967661 w 5426208"/>
              <a:gd name="connsiteY41" fmla="*/ 5270028 h 5963547"/>
              <a:gd name="connsiteX42" fmla="*/ 1523574 w 5426208"/>
              <a:gd name="connsiteY42" fmla="*/ 5525562 h 5963547"/>
              <a:gd name="connsiteX43" fmla="*/ 2471273 w 5426208"/>
              <a:gd name="connsiteY43" fmla="*/ 5605714 h 5963547"/>
              <a:gd name="connsiteX44" fmla="*/ 3384948 w 5426208"/>
              <a:gd name="connsiteY44" fmla="*/ 5409188 h 5963547"/>
              <a:gd name="connsiteX45" fmla="*/ 3500869 w 5426208"/>
              <a:gd name="connsiteY45" fmla="*/ 5482329 h 5963547"/>
              <a:gd name="connsiteX46" fmla="*/ 3506134 w 5426208"/>
              <a:gd name="connsiteY46" fmla="*/ 5963547 h 5963547"/>
              <a:gd name="connsiteX0" fmla="*/ 4469964 w 5426208"/>
              <a:gd name="connsiteY0" fmla="*/ 5831812 h 5963547"/>
              <a:gd name="connsiteX1" fmla="*/ 4282215 w 5426208"/>
              <a:gd name="connsiteY1" fmla="*/ 5284057 h 5963547"/>
              <a:gd name="connsiteX2" fmla="*/ 4330110 w 5426208"/>
              <a:gd name="connsiteY2" fmla="*/ 5015998 h 5963547"/>
              <a:gd name="connsiteX3" fmla="*/ 4631881 w 5426208"/>
              <a:gd name="connsiteY3" fmla="*/ 4611012 h 5963547"/>
              <a:gd name="connsiteX4" fmla="*/ 5058626 w 5426208"/>
              <a:gd name="connsiteY4" fmla="*/ 3564787 h 5963547"/>
              <a:gd name="connsiteX5" fmla="*/ 5416844 w 5426208"/>
              <a:gd name="connsiteY5" fmla="*/ 2499558 h 5963547"/>
              <a:gd name="connsiteX6" fmla="*/ 5253752 w 5426208"/>
              <a:gd name="connsiteY6" fmla="*/ 2511758 h 5963547"/>
              <a:gd name="connsiteX7" fmla="*/ 4553133 w 5426208"/>
              <a:gd name="connsiteY7" fmla="*/ 3031275 h 5963547"/>
              <a:gd name="connsiteX8" fmla="*/ 3980892 w 5426208"/>
              <a:gd name="connsiteY8" fmla="*/ 3974428 h 5963547"/>
              <a:gd name="connsiteX9" fmla="*/ 4002122 w 5426208"/>
              <a:gd name="connsiteY9" fmla="*/ 3284330 h 5963547"/>
              <a:gd name="connsiteX10" fmla="*/ 4261463 w 5426208"/>
              <a:gd name="connsiteY10" fmla="*/ 1747116 h 5963547"/>
              <a:gd name="connsiteX11" fmla="*/ 4416873 w 5426208"/>
              <a:gd name="connsiteY11" fmla="*/ 1147576 h 5963547"/>
              <a:gd name="connsiteX12" fmla="*/ 4484533 w 5426208"/>
              <a:gd name="connsiteY12" fmla="*/ 653647 h 5963547"/>
              <a:gd name="connsiteX13" fmla="*/ 4063391 w 5426208"/>
              <a:gd name="connsiteY13" fmla="*/ 1013087 h 5963547"/>
              <a:gd name="connsiteX14" fmla="*/ 3488008 w 5426208"/>
              <a:gd name="connsiteY14" fmla="*/ 2079410 h 5963547"/>
              <a:gd name="connsiteX15" fmla="*/ 3287203 w 5426208"/>
              <a:gd name="connsiteY15" fmla="*/ 3173083 h 5963547"/>
              <a:gd name="connsiteX16" fmla="*/ 3292845 w 5426208"/>
              <a:gd name="connsiteY16" fmla="*/ 3857018 h 5963547"/>
              <a:gd name="connsiteX17" fmla="*/ 3192806 w 5426208"/>
              <a:gd name="connsiteY17" fmla="*/ 3606624 h 5963547"/>
              <a:gd name="connsiteX18" fmla="*/ 2932473 w 5426208"/>
              <a:gd name="connsiteY18" fmla="*/ 2724036 h 5963547"/>
              <a:gd name="connsiteX19" fmla="*/ 2399382 w 5426208"/>
              <a:gd name="connsiteY19" fmla="*/ 1393179 h 5963547"/>
              <a:gd name="connsiteX20" fmla="*/ 1918061 w 5426208"/>
              <a:gd name="connsiteY20" fmla="*/ 334605 h 5963547"/>
              <a:gd name="connsiteX21" fmla="*/ 1759700 w 5426208"/>
              <a:gd name="connsiteY21" fmla="*/ 46327 h 5963547"/>
              <a:gd name="connsiteX22" fmla="*/ 1504721 w 5426208"/>
              <a:gd name="connsiteY22" fmla="*/ 1179806 h 5963547"/>
              <a:gd name="connsiteX23" fmla="*/ 1919500 w 5426208"/>
              <a:gd name="connsiteY23" fmla="*/ 2508985 h 5963547"/>
              <a:gd name="connsiteX24" fmla="*/ 2511779 w 5426208"/>
              <a:gd name="connsiteY24" fmla="*/ 3676696 h 5963547"/>
              <a:gd name="connsiteX25" fmla="*/ 2507282 w 5426208"/>
              <a:gd name="connsiteY25" fmla="*/ 3842847 h 5963547"/>
              <a:gd name="connsiteX26" fmla="*/ 1259624 w 5426208"/>
              <a:gd name="connsiteY26" fmla="*/ 2329876 h 5963547"/>
              <a:gd name="connsiteX27" fmla="*/ 760003 w 5426208"/>
              <a:gd name="connsiteY27" fmla="*/ 1783121 h 5963547"/>
              <a:gd name="connsiteX28" fmla="*/ 213248 w 5426208"/>
              <a:gd name="connsiteY28" fmla="*/ 1274074 h 5963547"/>
              <a:gd name="connsiteX29" fmla="*/ 213248 w 5426208"/>
              <a:gd name="connsiteY29" fmla="*/ 1406049 h 5963547"/>
              <a:gd name="connsiteX30" fmla="*/ 694015 w 5426208"/>
              <a:gd name="connsiteY30" fmla="*/ 2744655 h 5963547"/>
              <a:gd name="connsiteX31" fmla="*/ 1253280 w 5426208"/>
              <a:gd name="connsiteY31" fmla="*/ 3774615 h 5963547"/>
              <a:gd name="connsiteX32" fmla="*/ 2015715 w 5426208"/>
              <a:gd name="connsiteY32" fmla="*/ 4415917 h 5963547"/>
              <a:gd name="connsiteX33" fmla="*/ 2631307 w 5426208"/>
              <a:gd name="connsiteY33" fmla="*/ 4738370 h 5963547"/>
              <a:gd name="connsiteX34" fmla="*/ 2175214 w 5426208"/>
              <a:gd name="connsiteY34" fmla="*/ 4769173 h 5963547"/>
              <a:gd name="connsiteX35" fmla="*/ 1502268 w 5426208"/>
              <a:gd name="connsiteY35" fmla="*/ 4555140 h 5963547"/>
              <a:gd name="connsiteX36" fmla="*/ 760003 w 5426208"/>
              <a:gd name="connsiteY36" fmla="*/ 3951286 h 5963547"/>
              <a:gd name="connsiteX37" fmla="*/ 260382 w 5426208"/>
              <a:gd name="connsiteY37" fmla="*/ 3055740 h 5963547"/>
              <a:gd name="connsiteX38" fmla="*/ 5859 w 5426208"/>
              <a:gd name="connsiteY38" fmla="*/ 2688094 h 5963547"/>
              <a:gd name="connsiteX39" fmla="*/ 109554 w 5426208"/>
              <a:gd name="connsiteY39" fmla="*/ 3281983 h 5963547"/>
              <a:gd name="connsiteX40" fmla="*/ 420638 w 5426208"/>
              <a:gd name="connsiteY40" fmla="*/ 4686577 h 5963547"/>
              <a:gd name="connsiteX41" fmla="*/ 967661 w 5426208"/>
              <a:gd name="connsiteY41" fmla="*/ 5270028 h 5963547"/>
              <a:gd name="connsiteX42" fmla="*/ 1523574 w 5426208"/>
              <a:gd name="connsiteY42" fmla="*/ 5525562 h 5963547"/>
              <a:gd name="connsiteX43" fmla="*/ 2471273 w 5426208"/>
              <a:gd name="connsiteY43" fmla="*/ 5605714 h 5963547"/>
              <a:gd name="connsiteX44" fmla="*/ 3384948 w 5426208"/>
              <a:gd name="connsiteY44" fmla="*/ 5409188 h 5963547"/>
              <a:gd name="connsiteX45" fmla="*/ 3500869 w 5426208"/>
              <a:gd name="connsiteY45" fmla="*/ 5482329 h 5963547"/>
              <a:gd name="connsiteX46" fmla="*/ 3506134 w 5426208"/>
              <a:gd name="connsiteY46" fmla="*/ 5963547 h 5963547"/>
              <a:gd name="connsiteX0" fmla="*/ 4469964 w 5426208"/>
              <a:gd name="connsiteY0" fmla="*/ 5831812 h 5963547"/>
              <a:gd name="connsiteX1" fmla="*/ 4282215 w 5426208"/>
              <a:gd name="connsiteY1" fmla="*/ 5284057 h 5963547"/>
              <a:gd name="connsiteX2" fmla="*/ 4330110 w 5426208"/>
              <a:gd name="connsiteY2" fmla="*/ 5015998 h 5963547"/>
              <a:gd name="connsiteX3" fmla="*/ 4631881 w 5426208"/>
              <a:gd name="connsiteY3" fmla="*/ 4611012 h 5963547"/>
              <a:gd name="connsiteX4" fmla="*/ 5058626 w 5426208"/>
              <a:gd name="connsiteY4" fmla="*/ 3564787 h 5963547"/>
              <a:gd name="connsiteX5" fmla="*/ 5416844 w 5426208"/>
              <a:gd name="connsiteY5" fmla="*/ 2499558 h 5963547"/>
              <a:gd name="connsiteX6" fmla="*/ 5253752 w 5426208"/>
              <a:gd name="connsiteY6" fmla="*/ 2511758 h 5963547"/>
              <a:gd name="connsiteX7" fmla="*/ 4553133 w 5426208"/>
              <a:gd name="connsiteY7" fmla="*/ 3031275 h 5963547"/>
              <a:gd name="connsiteX8" fmla="*/ 3980892 w 5426208"/>
              <a:gd name="connsiteY8" fmla="*/ 3974428 h 5963547"/>
              <a:gd name="connsiteX9" fmla="*/ 4002122 w 5426208"/>
              <a:gd name="connsiteY9" fmla="*/ 3284330 h 5963547"/>
              <a:gd name="connsiteX10" fmla="*/ 4281760 w 5426208"/>
              <a:gd name="connsiteY10" fmla="*/ 1853260 h 5963547"/>
              <a:gd name="connsiteX11" fmla="*/ 4416873 w 5426208"/>
              <a:gd name="connsiteY11" fmla="*/ 1147576 h 5963547"/>
              <a:gd name="connsiteX12" fmla="*/ 4484533 w 5426208"/>
              <a:gd name="connsiteY12" fmla="*/ 653647 h 5963547"/>
              <a:gd name="connsiteX13" fmla="*/ 4063391 w 5426208"/>
              <a:gd name="connsiteY13" fmla="*/ 1013087 h 5963547"/>
              <a:gd name="connsiteX14" fmla="*/ 3488008 w 5426208"/>
              <a:gd name="connsiteY14" fmla="*/ 2079410 h 5963547"/>
              <a:gd name="connsiteX15" fmla="*/ 3287203 w 5426208"/>
              <a:gd name="connsiteY15" fmla="*/ 3173083 h 5963547"/>
              <a:gd name="connsiteX16" fmla="*/ 3292845 w 5426208"/>
              <a:gd name="connsiteY16" fmla="*/ 3857018 h 5963547"/>
              <a:gd name="connsiteX17" fmla="*/ 3192806 w 5426208"/>
              <a:gd name="connsiteY17" fmla="*/ 3606624 h 5963547"/>
              <a:gd name="connsiteX18" fmla="*/ 2932473 w 5426208"/>
              <a:gd name="connsiteY18" fmla="*/ 2724036 h 5963547"/>
              <a:gd name="connsiteX19" fmla="*/ 2399382 w 5426208"/>
              <a:gd name="connsiteY19" fmla="*/ 1393179 h 5963547"/>
              <a:gd name="connsiteX20" fmla="*/ 1918061 w 5426208"/>
              <a:gd name="connsiteY20" fmla="*/ 334605 h 5963547"/>
              <a:gd name="connsiteX21" fmla="*/ 1759700 w 5426208"/>
              <a:gd name="connsiteY21" fmla="*/ 46327 h 5963547"/>
              <a:gd name="connsiteX22" fmla="*/ 1504721 w 5426208"/>
              <a:gd name="connsiteY22" fmla="*/ 1179806 h 5963547"/>
              <a:gd name="connsiteX23" fmla="*/ 1919500 w 5426208"/>
              <a:gd name="connsiteY23" fmla="*/ 2508985 h 5963547"/>
              <a:gd name="connsiteX24" fmla="*/ 2511779 w 5426208"/>
              <a:gd name="connsiteY24" fmla="*/ 3676696 h 5963547"/>
              <a:gd name="connsiteX25" fmla="*/ 2507282 w 5426208"/>
              <a:gd name="connsiteY25" fmla="*/ 3842847 h 5963547"/>
              <a:gd name="connsiteX26" fmla="*/ 1259624 w 5426208"/>
              <a:gd name="connsiteY26" fmla="*/ 2329876 h 5963547"/>
              <a:gd name="connsiteX27" fmla="*/ 760003 w 5426208"/>
              <a:gd name="connsiteY27" fmla="*/ 1783121 h 5963547"/>
              <a:gd name="connsiteX28" fmla="*/ 213248 w 5426208"/>
              <a:gd name="connsiteY28" fmla="*/ 1274074 h 5963547"/>
              <a:gd name="connsiteX29" fmla="*/ 213248 w 5426208"/>
              <a:gd name="connsiteY29" fmla="*/ 1406049 h 5963547"/>
              <a:gd name="connsiteX30" fmla="*/ 694015 w 5426208"/>
              <a:gd name="connsiteY30" fmla="*/ 2744655 h 5963547"/>
              <a:gd name="connsiteX31" fmla="*/ 1253280 w 5426208"/>
              <a:gd name="connsiteY31" fmla="*/ 3774615 h 5963547"/>
              <a:gd name="connsiteX32" fmla="*/ 2015715 w 5426208"/>
              <a:gd name="connsiteY32" fmla="*/ 4415917 h 5963547"/>
              <a:gd name="connsiteX33" fmla="*/ 2631307 w 5426208"/>
              <a:gd name="connsiteY33" fmla="*/ 4738370 h 5963547"/>
              <a:gd name="connsiteX34" fmla="*/ 2175214 w 5426208"/>
              <a:gd name="connsiteY34" fmla="*/ 4769173 h 5963547"/>
              <a:gd name="connsiteX35" fmla="*/ 1502268 w 5426208"/>
              <a:gd name="connsiteY35" fmla="*/ 4555140 h 5963547"/>
              <a:gd name="connsiteX36" fmla="*/ 760003 w 5426208"/>
              <a:gd name="connsiteY36" fmla="*/ 3951286 h 5963547"/>
              <a:gd name="connsiteX37" fmla="*/ 260382 w 5426208"/>
              <a:gd name="connsiteY37" fmla="*/ 3055740 h 5963547"/>
              <a:gd name="connsiteX38" fmla="*/ 5859 w 5426208"/>
              <a:gd name="connsiteY38" fmla="*/ 2688094 h 5963547"/>
              <a:gd name="connsiteX39" fmla="*/ 109554 w 5426208"/>
              <a:gd name="connsiteY39" fmla="*/ 3281983 h 5963547"/>
              <a:gd name="connsiteX40" fmla="*/ 420638 w 5426208"/>
              <a:gd name="connsiteY40" fmla="*/ 4686577 h 5963547"/>
              <a:gd name="connsiteX41" fmla="*/ 967661 w 5426208"/>
              <a:gd name="connsiteY41" fmla="*/ 5270028 h 5963547"/>
              <a:gd name="connsiteX42" fmla="*/ 1523574 w 5426208"/>
              <a:gd name="connsiteY42" fmla="*/ 5525562 h 5963547"/>
              <a:gd name="connsiteX43" fmla="*/ 2471273 w 5426208"/>
              <a:gd name="connsiteY43" fmla="*/ 5605714 h 5963547"/>
              <a:gd name="connsiteX44" fmla="*/ 3384948 w 5426208"/>
              <a:gd name="connsiteY44" fmla="*/ 5409188 h 5963547"/>
              <a:gd name="connsiteX45" fmla="*/ 3500869 w 5426208"/>
              <a:gd name="connsiteY45" fmla="*/ 5482329 h 5963547"/>
              <a:gd name="connsiteX46" fmla="*/ 3506134 w 5426208"/>
              <a:gd name="connsiteY46" fmla="*/ 5963547 h 5963547"/>
              <a:gd name="connsiteX0" fmla="*/ 4469964 w 5426208"/>
              <a:gd name="connsiteY0" fmla="*/ 5831812 h 5963547"/>
              <a:gd name="connsiteX1" fmla="*/ 4282215 w 5426208"/>
              <a:gd name="connsiteY1" fmla="*/ 5284057 h 5963547"/>
              <a:gd name="connsiteX2" fmla="*/ 4330110 w 5426208"/>
              <a:gd name="connsiteY2" fmla="*/ 5015998 h 5963547"/>
              <a:gd name="connsiteX3" fmla="*/ 4631881 w 5426208"/>
              <a:gd name="connsiteY3" fmla="*/ 4611012 h 5963547"/>
              <a:gd name="connsiteX4" fmla="*/ 5058626 w 5426208"/>
              <a:gd name="connsiteY4" fmla="*/ 3564787 h 5963547"/>
              <a:gd name="connsiteX5" fmla="*/ 5416844 w 5426208"/>
              <a:gd name="connsiteY5" fmla="*/ 2499558 h 5963547"/>
              <a:gd name="connsiteX6" fmla="*/ 5253752 w 5426208"/>
              <a:gd name="connsiteY6" fmla="*/ 2511758 h 5963547"/>
              <a:gd name="connsiteX7" fmla="*/ 4553133 w 5426208"/>
              <a:gd name="connsiteY7" fmla="*/ 3031275 h 5963547"/>
              <a:gd name="connsiteX8" fmla="*/ 3980892 w 5426208"/>
              <a:gd name="connsiteY8" fmla="*/ 3974428 h 5963547"/>
              <a:gd name="connsiteX9" fmla="*/ 4040105 w 5426208"/>
              <a:gd name="connsiteY9" fmla="*/ 3319391 h 5963547"/>
              <a:gd name="connsiteX10" fmla="*/ 4281760 w 5426208"/>
              <a:gd name="connsiteY10" fmla="*/ 1853260 h 5963547"/>
              <a:gd name="connsiteX11" fmla="*/ 4416873 w 5426208"/>
              <a:gd name="connsiteY11" fmla="*/ 1147576 h 5963547"/>
              <a:gd name="connsiteX12" fmla="*/ 4484533 w 5426208"/>
              <a:gd name="connsiteY12" fmla="*/ 653647 h 5963547"/>
              <a:gd name="connsiteX13" fmla="*/ 4063391 w 5426208"/>
              <a:gd name="connsiteY13" fmla="*/ 1013087 h 5963547"/>
              <a:gd name="connsiteX14" fmla="*/ 3488008 w 5426208"/>
              <a:gd name="connsiteY14" fmla="*/ 2079410 h 5963547"/>
              <a:gd name="connsiteX15" fmla="*/ 3287203 w 5426208"/>
              <a:gd name="connsiteY15" fmla="*/ 3173083 h 5963547"/>
              <a:gd name="connsiteX16" fmla="*/ 3292845 w 5426208"/>
              <a:gd name="connsiteY16" fmla="*/ 3857018 h 5963547"/>
              <a:gd name="connsiteX17" fmla="*/ 3192806 w 5426208"/>
              <a:gd name="connsiteY17" fmla="*/ 3606624 h 5963547"/>
              <a:gd name="connsiteX18" fmla="*/ 2932473 w 5426208"/>
              <a:gd name="connsiteY18" fmla="*/ 2724036 h 5963547"/>
              <a:gd name="connsiteX19" fmla="*/ 2399382 w 5426208"/>
              <a:gd name="connsiteY19" fmla="*/ 1393179 h 5963547"/>
              <a:gd name="connsiteX20" fmla="*/ 1918061 w 5426208"/>
              <a:gd name="connsiteY20" fmla="*/ 334605 h 5963547"/>
              <a:gd name="connsiteX21" fmla="*/ 1759700 w 5426208"/>
              <a:gd name="connsiteY21" fmla="*/ 46327 h 5963547"/>
              <a:gd name="connsiteX22" fmla="*/ 1504721 w 5426208"/>
              <a:gd name="connsiteY22" fmla="*/ 1179806 h 5963547"/>
              <a:gd name="connsiteX23" fmla="*/ 1919500 w 5426208"/>
              <a:gd name="connsiteY23" fmla="*/ 2508985 h 5963547"/>
              <a:gd name="connsiteX24" fmla="*/ 2511779 w 5426208"/>
              <a:gd name="connsiteY24" fmla="*/ 3676696 h 5963547"/>
              <a:gd name="connsiteX25" fmla="*/ 2507282 w 5426208"/>
              <a:gd name="connsiteY25" fmla="*/ 3842847 h 5963547"/>
              <a:gd name="connsiteX26" fmla="*/ 1259624 w 5426208"/>
              <a:gd name="connsiteY26" fmla="*/ 2329876 h 5963547"/>
              <a:gd name="connsiteX27" fmla="*/ 760003 w 5426208"/>
              <a:gd name="connsiteY27" fmla="*/ 1783121 h 5963547"/>
              <a:gd name="connsiteX28" fmla="*/ 213248 w 5426208"/>
              <a:gd name="connsiteY28" fmla="*/ 1274074 h 5963547"/>
              <a:gd name="connsiteX29" fmla="*/ 213248 w 5426208"/>
              <a:gd name="connsiteY29" fmla="*/ 1406049 h 5963547"/>
              <a:gd name="connsiteX30" fmla="*/ 694015 w 5426208"/>
              <a:gd name="connsiteY30" fmla="*/ 2744655 h 5963547"/>
              <a:gd name="connsiteX31" fmla="*/ 1253280 w 5426208"/>
              <a:gd name="connsiteY31" fmla="*/ 3774615 h 5963547"/>
              <a:gd name="connsiteX32" fmla="*/ 2015715 w 5426208"/>
              <a:gd name="connsiteY32" fmla="*/ 4415917 h 5963547"/>
              <a:gd name="connsiteX33" fmla="*/ 2631307 w 5426208"/>
              <a:gd name="connsiteY33" fmla="*/ 4738370 h 5963547"/>
              <a:gd name="connsiteX34" fmla="*/ 2175214 w 5426208"/>
              <a:gd name="connsiteY34" fmla="*/ 4769173 h 5963547"/>
              <a:gd name="connsiteX35" fmla="*/ 1502268 w 5426208"/>
              <a:gd name="connsiteY35" fmla="*/ 4555140 h 5963547"/>
              <a:gd name="connsiteX36" fmla="*/ 760003 w 5426208"/>
              <a:gd name="connsiteY36" fmla="*/ 3951286 h 5963547"/>
              <a:gd name="connsiteX37" fmla="*/ 260382 w 5426208"/>
              <a:gd name="connsiteY37" fmla="*/ 3055740 h 5963547"/>
              <a:gd name="connsiteX38" fmla="*/ 5859 w 5426208"/>
              <a:gd name="connsiteY38" fmla="*/ 2688094 h 5963547"/>
              <a:gd name="connsiteX39" fmla="*/ 109554 w 5426208"/>
              <a:gd name="connsiteY39" fmla="*/ 3281983 h 5963547"/>
              <a:gd name="connsiteX40" fmla="*/ 420638 w 5426208"/>
              <a:gd name="connsiteY40" fmla="*/ 4686577 h 5963547"/>
              <a:gd name="connsiteX41" fmla="*/ 967661 w 5426208"/>
              <a:gd name="connsiteY41" fmla="*/ 5270028 h 5963547"/>
              <a:gd name="connsiteX42" fmla="*/ 1523574 w 5426208"/>
              <a:gd name="connsiteY42" fmla="*/ 5525562 h 5963547"/>
              <a:gd name="connsiteX43" fmla="*/ 2471273 w 5426208"/>
              <a:gd name="connsiteY43" fmla="*/ 5605714 h 5963547"/>
              <a:gd name="connsiteX44" fmla="*/ 3384948 w 5426208"/>
              <a:gd name="connsiteY44" fmla="*/ 5409188 h 5963547"/>
              <a:gd name="connsiteX45" fmla="*/ 3500869 w 5426208"/>
              <a:gd name="connsiteY45" fmla="*/ 5482329 h 5963547"/>
              <a:gd name="connsiteX46" fmla="*/ 3506134 w 5426208"/>
              <a:gd name="connsiteY46" fmla="*/ 5963547 h 5963547"/>
              <a:gd name="connsiteX0" fmla="*/ 4469964 w 5426043"/>
              <a:gd name="connsiteY0" fmla="*/ 5831812 h 5963547"/>
              <a:gd name="connsiteX1" fmla="*/ 4282215 w 5426043"/>
              <a:gd name="connsiteY1" fmla="*/ 5284057 h 5963547"/>
              <a:gd name="connsiteX2" fmla="*/ 4330110 w 5426043"/>
              <a:gd name="connsiteY2" fmla="*/ 5015998 h 5963547"/>
              <a:gd name="connsiteX3" fmla="*/ 4631881 w 5426043"/>
              <a:gd name="connsiteY3" fmla="*/ 4611012 h 5963547"/>
              <a:gd name="connsiteX4" fmla="*/ 5058626 w 5426043"/>
              <a:gd name="connsiteY4" fmla="*/ 3564787 h 5963547"/>
              <a:gd name="connsiteX5" fmla="*/ 5416844 w 5426043"/>
              <a:gd name="connsiteY5" fmla="*/ 2499558 h 5963547"/>
              <a:gd name="connsiteX6" fmla="*/ 5253752 w 5426043"/>
              <a:gd name="connsiteY6" fmla="*/ 2511758 h 5963547"/>
              <a:gd name="connsiteX7" fmla="*/ 4564500 w 5426043"/>
              <a:gd name="connsiteY7" fmla="*/ 3073666 h 5963547"/>
              <a:gd name="connsiteX8" fmla="*/ 3980892 w 5426043"/>
              <a:gd name="connsiteY8" fmla="*/ 3974428 h 5963547"/>
              <a:gd name="connsiteX9" fmla="*/ 4040105 w 5426043"/>
              <a:gd name="connsiteY9" fmla="*/ 3319391 h 5963547"/>
              <a:gd name="connsiteX10" fmla="*/ 4281760 w 5426043"/>
              <a:gd name="connsiteY10" fmla="*/ 1853260 h 5963547"/>
              <a:gd name="connsiteX11" fmla="*/ 4416873 w 5426043"/>
              <a:gd name="connsiteY11" fmla="*/ 1147576 h 5963547"/>
              <a:gd name="connsiteX12" fmla="*/ 4484533 w 5426043"/>
              <a:gd name="connsiteY12" fmla="*/ 653647 h 5963547"/>
              <a:gd name="connsiteX13" fmla="*/ 4063391 w 5426043"/>
              <a:gd name="connsiteY13" fmla="*/ 1013087 h 5963547"/>
              <a:gd name="connsiteX14" fmla="*/ 3488008 w 5426043"/>
              <a:gd name="connsiteY14" fmla="*/ 2079410 h 5963547"/>
              <a:gd name="connsiteX15" fmla="*/ 3287203 w 5426043"/>
              <a:gd name="connsiteY15" fmla="*/ 3173083 h 5963547"/>
              <a:gd name="connsiteX16" fmla="*/ 3292845 w 5426043"/>
              <a:gd name="connsiteY16" fmla="*/ 3857018 h 5963547"/>
              <a:gd name="connsiteX17" fmla="*/ 3192806 w 5426043"/>
              <a:gd name="connsiteY17" fmla="*/ 3606624 h 5963547"/>
              <a:gd name="connsiteX18" fmla="*/ 2932473 w 5426043"/>
              <a:gd name="connsiteY18" fmla="*/ 2724036 h 5963547"/>
              <a:gd name="connsiteX19" fmla="*/ 2399382 w 5426043"/>
              <a:gd name="connsiteY19" fmla="*/ 1393179 h 5963547"/>
              <a:gd name="connsiteX20" fmla="*/ 1918061 w 5426043"/>
              <a:gd name="connsiteY20" fmla="*/ 334605 h 5963547"/>
              <a:gd name="connsiteX21" fmla="*/ 1759700 w 5426043"/>
              <a:gd name="connsiteY21" fmla="*/ 46327 h 5963547"/>
              <a:gd name="connsiteX22" fmla="*/ 1504721 w 5426043"/>
              <a:gd name="connsiteY22" fmla="*/ 1179806 h 5963547"/>
              <a:gd name="connsiteX23" fmla="*/ 1919500 w 5426043"/>
              <a:gd name="connsiteY23" fmla="*/ 2508985 h 5963547"/>
              <a:gd name="connsiteX24" fmla="*/ 2511779 w 5426043"/>
              <a:gd name="connsiteY24" fmla="*/ 3676696 h 5963547"/>
              <a:gd name="connsiteX25" fmla="*/ 2507282 w 5426043"/>
              <a:gd name="connsiteY25" fmla="*/ 3842847 h 5963547"/>
              <a:gd name="connsiteX26" fmla="*/ 1259624 w 5426043"/>
              <a:gd name="connsiteY26" fmla="*/ 2329876 h 5963547"/>
              <a:gd name="connsiteX27" fmla="*/ 760003 w 5426043"/>
              <a:gd name="connsiteY27" fmla="*/ 1783121 h 5963547"/>
              <a:gd name="connsiteX28" fmla="*/ 213248 w 5426043"/>
              <a:gd name="connsiteY28" fmla="*/ 1274074 h 5963547"/>
              <a:gd name="connsiteX29" fmla="*/ 213248 w 5426043"/>
              <a:gd name="connsiteY29" fmla="*/ 1406049 h 5963547"/>
              <a:gd name="connsiteX30" fmla="*/ 694015 w 5426043"/>
              <a:gd name="connsiteY30" fmla="*/ 2744655 h 5963547"/>
              <a:gd name="connsiteX31" fmla="*/ 1253280 w 5426043"/>
              <a:gd name="connsiteY31" fmla="*/ 3774615 h 5963547"/>
              <a:gd name="connsiteX32" fmla="*/ 2015715 w 5426043"/>
              <a:gd name="connsiteY32" fmla="*/ 4415917 h 5963547"/>
              <a:gd name="connsiteX33" fmla="*/ 2631307 w 5426043"/>
              <a:gd name="connsiteY33" fmla="*/ 4738370 h 5963547"/>
              <a:gd name="connsiteX34" fmla="*/ 2175214 w 5426043"/>
              <a:gd name="connsiteY34" fmla="*/ 4769173 h 5963547"/>
              <a:gd name="connsiteX35" fmla="*/ 1502268 w 5426043"/>
              <a:gd name="connsiteY35" fmla="*/ 4555140 h 5963547"/>
              <a:gd name="connsiteX36" fmla="*/ 760003 w 5426043"/>
              <a:gd name="connsiteY36" fmla="*/ 3951286 h 5963547"/>
              <a:gd name="connsiteX37" fmla="*/ 260382 w 5426043"/>
              <a:gd name="connsiteY37" fmla="*/ 3055740 h 5963547"/>
              <a:gd name="connsiteX38" fmla="*/ 5859 w 5426043"/>
              <a:gd name="connsiteY38" fmla="*/ 2688094 h 5963547"/>
              <a:gd name="connsiteX39" fmla="*/ 109554 w 5426043"/>
              <a:gd name="connsiteY39" fmla="*/ 3281983 h 5963547"/>
              <a:gd name="connsiteX40" fmla="*/ 420638 w 5426043"/>
              <a:gd name="connsiteY40" fmla="*/ 4686577 h 5963547"/>
              <a:gd name="connsiteX41" fmla="*/ 967661 w 5426043"/>
              <a:gd name="connsiteY41" fmla="*/ 5270028 h 5963547"/>
              <a:gd name="connsiteX42" fmla="*/ 1523574 w 5426043"/>
              <a:gd name="connsiteY42" fmla="*/ 5525562 h 5963547"/>
              <a:gd name="connsiteX43" fmla="*/ 2471273 w 5426043"/>
              <a:gd name="connsiteY43" fmla="*/ 5605714 h 5963547"/>
              <a:gd name="connsiteX44" fmla="*/ 3384948 w 5426043"/>
              <a:gd name="connsiteY44" fmla="*/ 5409188 h 5963547"/>
              <a:gd name="connsiteX45" fmla="*/ 3500869 w 5426043"/>
              <a:gd name="connsiteY45" fmla="*/ 5482329 h 5963547"/>
              <a:gd name="connsiteX46" fmla="*/ 3506134 w 5426043"/>
              <a:gd name="connsiteY46" fmla="*/ 5963547 h 5963547"/>
              <a:gd name="connsiteX0" fmla="*/ 4469964 w 5426043"/>
              <a:gd name="connsiteY0" fmla="*/ 5831812 h 5963547"/>
              <a:gd name="connsiteX1" fmla="*/ 4282215 w 5426043"/>
              <a:gd name="connsiteY1" fmla="*/ 5284057 h 5963547"/>
              <a:gd name="connsiteX2" fmla="*/ 4330110 w 5426043"/>
              <a:gd name="connsiteY2" fmla="*/ 5015998 h 5963547"/>
              <a:gd name="connsiteX3" fmla="*/ 4631881 w 5426043"/>
              <a:gd name="connsiteY3" fmla="*/ 4611012 h 5963547"/>
              <a:gd name="connsiteX4" fmla="*/ 5058626 w 5426043"/>
              <a:gd name="connsiteY4" fmla="*/ 3564787 h 5963547"/>
              <a:gd name="connsiteX5" fmla="*/ 5416844 w 5426043"/>
              <a:gd name="connsiteY5" fmla="*/ 2499558 h 5963547"/>
              <a:gd name="connsiteX6" fmla="*/ 5253752 w 5426043"/>
              <a:gd name="connsiteY6" fmla="*/ 2511758 h 5963547"/>
              <a:gd name="connsiteX7" fmla="*/ 4564500 w 5426043"/>
              <a:gd name="connsiteY7" fmla="*/ 3073666 h 5963547"/>
              <a:gd name="connsiteX8" fmla="*/ 3980892 w 5426043"/>
              <a:gd name="connsiteY8" fmla="*/ 3974428 h 5963547"/>
              <a:gd name="connsiteX9" fmla="*/ 4040105 w 5426043"/>
              <a:gd name="connsiteY9" fmla="*/ 3319391 h 5963547"/>
              <a:gd name="connsiteX10" fmla="*/ 4281760 w 5426043"/>
              <a:gd name="connsiteY10" fmla="*/ 1853260 h 5963547"/>
              <a:gd name="connsiteX11" fmla="*/ 4416873 w 5426043"/>
              <a:gd name="connsiteY11" fmla="*/ 1147576 h 5963547"/>
              <a:gd name="connsiteX12" fmla="*/ 4484533 w 5426043"/>
              <a:gd name="connsiteY12" fmla="*/ 653647 h 5963547"/>
              <a:gd name="connsiteX13" fmla="*/ 4063391 w 5426043"/>
              <a:gd name="connsiteY13" fmla="*/ 1013087 h 5963547"/>
              <a:gd name="connsiteX14" fmla="*/ 3488008 w 5426043"/>
              <a:gd name="connsiteY14" fmla="*/ 2079410 h 5963547"/>
              <a:gd name="connsiteX15" fmla="*/ 3287203 w 5426043"/>
              <a:gd name="connsiteY15" fmla="*/ 3173083 h 5963547"/>
              <a:gd name="connsiteX16" fmla="*/ 3292845 w 5426043"/>
              <a:gd name="connsiteY16" fmla="*/ 3857018 h 5963547"/>
              <a:gd name="connsiteX17" fmla="*/ 3192806 w 5426043"/>
              <a:gd name="connsiteY17" fmla="*/ 3606624 h 5963547"/>
              <a:gd name="connsiteX18" fmla="*/ 2932473 w 5426043"/>
              <a:gd name="connsiteY18" fmla="*/ 2724036 h 5963547"/>
              <a:gd name="connsiteX19" fmla="*/ 2399382 w 5426043"/>
              <a:gd name="connsiteY19" fmla="*/ 1393179 h 5963547"/>
              <a:gd name="connsiteX20" fmla="*/ 1918061 w 5426043"/>
              <a:gd name="connsiteY20" fmla="*/ 334605 h 5963547"/>
              <a:gd name="connsiteX21" fmla="*/ 1759700 w 5426043"/>
              <a:gd name="connsiteY21" fmla="*/ 46327 h 5963547"/>
              <a:gd name="connsiteX22" fmla="*/ 1504721 w 5426043"/>
              <a:gd name="connsiteY22" fmla="*/ 1179806 h 5963547"/>
              <a:gd name="connsiteX23" fmla="*/ 1919500 w 5426043"/>
              <a:gd name="connsiteY23" fmla="*/ 2508985 h 5963547"/>
              <a:gd name="connsiteX24" fmla="*/ 2511779 w 5426043"/>
              <a:gd name="connsiteY24" fmla="*/ 3676696 h 5963547"/>
              <a:gd name="connsiteX25" fmla="*/ 2507282 w 5426043"/>
              <a:gd name="connsiteY25" fmla="*/ 3842847 h 5963547"/>
              <a:gd name="connsiteX26" fmla="*/ 1259624 w 5426043"/>
              <a:gd name="connsiteY26" fmla="*/ 2329876 h 5963547"/>
              <a:gd name="connsiteX27" fmla="*/ 760003 w 5426043"/>
              <a:gd name="connsiteY27" fmla="*/ 1783121 h 5963547"/>
              <a:gd name="connsiteX28" fmla="*/ 213248 w 5426043"/>
              <a:gd name="connsiteY28" fmla="*/ 1274074 h 5963547"/>
              <a:gd name="connsiteX29" fmla="*/ 213248 w 5426043"/>
              <a:gd name="connsiteY29" fmla="*/ 1406049 h 5963547"/>
              <a:gd name="connsiteX30" fmla="*/ 694015 w 5426043"/>
              <a:gd name="connsiteY30" fmla="*/ 2744655 h 5963547"/>
              <a:gd name="connsiteX31" fmla="*/ 1253280 w 5426043"/>
              <a:gd name="connsiteY31" fmla="*/ 3774615 h 5963547"/>
              <a:gd name="connsiteX32" fmla="*/ 2015715 w 5426043"/>
              <a:gd name="connsiteY32" fmla="*/ 4415917 h 5963547"/>
              <a:gd name="connsiteX33" fmla="*/ 2631307 w 5426043"/>
              <a:gd name="connsiteY33" fmla="*/ 4738370 h 5963547"/>
              <a:gd name="connsiteX34" fmla="*/ 2175214 w 5426043"/>
              <a:gd name="connsiteY34" fmla="*/ 4769173 h 5963547"/>
              <a:gd name="connsiteX35" fmla="*/ 1502268 w 5426043"/>
              <a:gd name="connsiteY35" fmla="*/ 4555140 h 5963547"/>
              <a:gd name="connsiteX36" fmla="*/ 760003 w 5426043"/>
              <a:gd name="connsiteY36" fmla="*/ 3951286 h 5963547"/>
              <a:gd name="connsiteX37" fmla="*/ 260382 w 5426043"/>
              <a:gd name="connsiteY37" fmla="*/ 3055740 h 5963547"/>
              <a:gd name="connsiteX38" fmla="*/ 5859 w 5426043"/>
              <a:gd name="connsiteY38" fmla="*/ 2688094 h 5963547"/>
              <a:gd name="connsiteX39" fmla="*/ 109554 w 5426043"/>
              <a:gd name="connsiteY39" fmla="*/ 3281983 h 5963547"/>
              <a:gd name="connsiteX40" fmla="*/ 420638 w 5426043"/>
              <a:gd name="connsiteY40" fmla="*/ 4686577 h 5963547"/>
              <a:gd name="connsiteX41" fmla="*/ 967661 w 5426043"/>
              <a:gd name="connsiteY41" fmla="*/ 5270028 h 5963547"/>
              <a:gd name="connsiteX42" fmla="*/ 1523574 w 5426043"/>
              <a:gd name="connsiteY42" fmla="*/ 5525562 h 5963547"/>
              <a:gd name="connsiteX43" fmla="*/ 2471273 w 5426043"/>
              <a:gd name="connsiteY43" fmla="*/ 5605714 h 5963547"/>
              <a:gd name="connsiteX44" fmla="*/ 3384948 w 5426043"/>
              <a:gd name="connsiteY44" fmla="*/ 5409188 h 5963547"/>
              <a:gd name="connsiteX45" fmla="*/ 3500869 w 5426043"/>
              <a:gd name="connsiteY45" fmla="*/ 5482329 h 5963547"/>
              <a:gd name="connsiteX46" fmla="*/ 3506134 w 5426043"/>
              <a:gd name="connsiteY46" fmla="*/ 5963547 h 5963547"/>
              <a:gd name="connsiteX0" fmla="*/ 4469964 w 5426043"/>
              <a:gd name="connsiteY0" fmla="*/ 5831812 h 5963547"/>
              <a:gd name="connsiteX1" fmla="*/ 4231131 w 5426043"/>
              <a:gd name="connsiteY1" fmla="*/ 5215361 h 5963547"/>
              <a:gd name="connsiteX2" fmla="*/ 4330110 w 5426043"/>
              <a:gd name="connsiteY2" fmla="*/ 5015998 h 5963547"/>
              <a:gd name="connsiteX3" fmla="*/ 4631881 w 5426043"/>
              <a:gd name="connsiteY3" fmla="*/ 4611012 h 5963547"/>
              <a:gd name="connsiteX4" fmla="*/ 5058626 w 5426043"/>
              <a:gd name="connsiteY4" fmla="*/ 3564787 h 5963547"/>
              <a:gd name="connsiteX5" fmla="*/ 5416844 w 5426043"/>
              <a:gd name="connsiteY5" fmla="*/ 2499558 h 5963547"/>
              <a:gd name="connsiteX6" fmla="*/ 5253752 w 5426043"/>
              <a:gd name="connsiteY6" fmla="*/ 2511758 h 5963547"/>
              <a:gd name="connsiteX7" fmla="*/ 4564500 w 5426043"/>
              <a:gd name="connsiteY7" fmla="*/ 3073666 h 5963547"/>
              <a:gd name="connsiteX8" fmla="*/ 3980892 w 5426043"/>
              <a:gd name="connsiteY8" fmla="*/ 3974428 h 5963547"/>
              <a:gd name="connsiteX9" fmla="*/ 4040105 w 5426043"/>
              <a:gd name="connsiteY9" fmla="*/ 3319391 h 5963547"/>
              <a:gd name="connsiteX10" fmla="*/ 4281760 w 5426043"/>
              <a:gd name="connsiteY10" fmla="*/ 1853260 h 5963547"/>
              <a:gd name="connsiteX11" fmla="*/ 4416873 w 5426043"/>
              <a:gd name="connsiteY11" fmla="*/ 1147576 h 5963547"/>
              <a:gd name="connsiteX12" fmla="*/ 4484533 w 5426043"/>
              <a:gd name="connsiteY12" fmla="*/ 653647 h 5963547"/>
              <a:gd name="connsiteX13" fmla="*/ 4063391 w 5426043"/>
              <a:gd name="connsiteY13" fmla="*/ 1013087 h 5963547"/>
              <a:gd name="connsiteX14" fmla="*/ 3488008 w 5426043"/>
              <a:gd name="connsiteY14" fmla="*/ 2079410 h 5963547"/>
              <a:gd name="connsiteX15" fmla="*/ 3287203 w 5426043"/>
              <a:gd name="connsiteY15" fmla="*/ 3173083 h 5963547"/>
              <a:gd name="connsiteX16" fmla="*/ 3292845 w 5426043"/>
              <a:gd name="connsiteY16" fmla="*/ 3857018 h 5963547"/>
              <a:gd name="connsiteX17" fmla="*/ 3192806 w 5426043"/>
              <a:gd name="connsiteY17" fmla="*/ 3606624 h 5963547"/>
              <a:gd name="connsiteX18" fmla="*/ 2932473 w 5426043"/>
              <a:gd name="connsiteY18" fmla="*/ 2724036 h 5963547"/>
              <a:gd name="connsiteX19" fmla="*/ 2399382 w 5426043"/>
              <a:gd name="connsiteY19" fmla="*/ 1393179 h 5963547"/>
              <a:gd name="connsiteX20" fmla="*/ 1918061 w 5426043"/>
              <a:gd name="connsiteY20" fmla="*/ 334605 h 5963547"/>
              <a:gd name="connsiteX21" fmla="*/ 1759700 w 5426043"/>
              <a:gd name="connsiteY21" fmla="*/ 46327 h 5963547"/>
              <a:gd name="connsiteX22" fmla="*/ 1504721 w 5426043"/>
              <a:gd name="connsiteY22" fmla="*/ 1179806 h 5963547"/>
              <a:gd name="connsiteX23" fmla="*/ 1919500 w 5426043"/>
              <a:gd name="connsiteY23" fmla="*/ 2508985 h 5963547"/>
              <a:gd name="connsiteX24" fmla="*/ 2511779 w 5426043"/>
              <a:gd name="connsiteY24" fmla="*/ 3676696 h 5963547"/>
              <a:gd name="connsiteX25" fmla="*/ 2507282 w 5426043"/>
              <a:gd name="connsiteY25" fmla="*/ 3842847 h 5963547"/>
              <a:gd name="connsiteX26" fmla="*/ 1259624 w 5426043"/>
              <a:gd name="connsiteY26" fmla="*/ 2329876 h 5963547"/>
              <a:gd name="connsiteX27" fmla="*/ 760003 w 5426043"/>
              <a:gd name="connsiteY27" fmla="*/ 1783121 h 5963547"/>
              <a:gd name="connsiteX28" fmla="*/ 213248 w 5426043"/>
              <a:gd name="connsiteY28" fmla="*/ 1274074 h 5963547"/>
              <a:gd name="connsiteX29" fmla="*/ 213248 w 5426043"/>
              <a:gd name="connsiteY29" fmla="*/ 1406049 h 5963547"/>
              <a:gd name="connsiteX30" fmla="*/ 694015 w 5426043"/>
              <a:gd name="connsiteY30" fmla="*/ 2744655 h 5963547"/>
              <a:gd name="connsiteX31" fmla="*/ 1253280 w 5426043"/>
              <a:gd name="connsiteY31" fmla="*/ 3774615 h 5963547"/>
              <a:gd name="connsiteX32" fmla="*/ 2015715 w 5426043"/>
              <a:gd name="connsiteY32" fmla="*/ 4415917 h 5963547"/>
              <a:gd name="connsiteX33" fmla="*/ 2631307 w 5426043"/>
              <a:gd name="connsiteY33" fmla="*/ 4738370 h 5963547"/>
              <a:gd name="connsiteX34" fmla="*/ 2175214 w 5426043"/>
              <a:gd name="connsiteY34" fmla="*/ 4769173 h 5963547"/>
              <a:gd name="connsiteX35" fmla="*/ 1502268 w 5426043"/>
              <a:gd name="connsiteY35" fmla="*/ 4555140 h 5963547"/>
              <a:gd name="connsiteX36" fmla="*/ 760003 w 5426043"/>
              <a:gd name="connsiteY36" fmla="*/ 3951286 h 5963547"/>
              <a:gd name="connsiteX37" fmla="*/ 260382 w 5426043"/>
              <a:gd name="connsiteY37" fmla="*/ 3055740 h 5963547"/>
              <a:gd name="connsiteX38" fmla="*/ 5859 w 5426043"/>
              <a:gd name="connsiteY38" fmla="*/ 2688094 h 5963547"/>
              <a:gd name="connsiteX39" fmla="*/ 109554 w 5426043"/>
              <a:gd name="connsiteY39" fmla="*/ 3281983 h 5963547"/>
              <a:gd name="connsiteX40" fmla="*/ 420638 w 5426043"/>
              <a:gd name="connsiteY40" fmla="*/ 4686577 h 5963547"/>
              <a:gd name="connsiteX41" fmla="*/ 967661 w 5426043"/>
              <a:gd name="connsiteY41" fmla="*/ 5270028 h 5963547"/>
              <a:gd name="connsiteX42" fmla="*/ 1523574 w 5426043"/>
              <a:gd name="connsiteY42" fmla="*/ 5525562 h 5963547"/>
              <a:gd name="connsiteX43" fmla="*/ 2471273 w 5426043"/>
              <a:gd name="connsiteY43" fmla="*/ 5605714 h 5963547"/>
              <a:gd name="connsiteX44" fmla="*/ 3384948 w 5426043"/>
              <a:gd name="connsiteY44" fmla="*/ 5409188 h 5963547"/>
              <a:gd name="connsiteX45" fmla="*/ 3500869 w 5426043"/>
              <a:gd name="connsiteY45" fmla="*/ 5482329 h 5963547"/>
              <a:gd name="connsiteX46" fmla="*/ 3506134 w 5426043"/>
              <a:gd name="connsiteY46" fmla="*/ 5963547 h 5963547"/>
              <a:gd name="connsiteX0" fmla="*/ 4469964 w 5426043"/>
              <a:gd name="connsiteY0" fmla="*/ 5831812 h 5963547"/>
              <a:gd name="connsiteX1" fmla="*/ 4231131 w 5426043"/>
              <a:gd name="connsiteY1" fmla="*/ 5215361 h 5963547"/>
              <a:gd name="connsiteX2" fmla="*/ 4333623 w 5426043"/>
              <a:gd name="connsiteY2" fmla="*/ 4952955 h 5963547"/>
              <a:gd name="connsiteX3" fmla="*/ 4631881 w 5426043"/>
              <a:gd name="connsiteY3" fmla="*/ 4611012 h 5963547"/>
              <a:gd name="connsiteX4" fmla="*/ 5058626 w 5426043"/>
              <a:gd name="connsiteY4" fmla="*/ 3564787 h 5963547"/>
              <a:gd name="connsiteX5" fmla="*/ 5416844 w 5426043"/>
              <a:gd name="connsiteY5" fmla="*/ 2499558 h 5963547"/>
              <a:gd name="connsiteX6" fmla="*/ 5253752 w 5426043"/>
              <a:gd name="connsiteY6" fmla="*/ 2511758 h 5963547"/>
              <a:gd name="connsiteX7" fmla="*/ 4564500 w 5426043"/>
              <a:gd name="connsiteY7" fmla="*/ 3073666 h 5963547"/>
              <a:gd name="connsiteX8" fmla="*/ 3980892 w 5426043"/>
              <a:gd name="connsiteY8" fmla="*/ 3974428 h 5963547"/>
              <a:gd name="connsiteX9" fmla="*/ 4040105 w 5426043"/>
              <a:gd name="connsiteY9" fmla="*/ 3319391 h 5963547"/>
              <a:gd name="connsiteX10" fmla="*/ 4281760 w 5426043"/>
              <a:gd name="connsiteY10" fmla="*/ 1853260 h 5963547"/>
              <a:gd name="connsiteX11" fmla="*/ 4416873 w 5426043"/>
              <a:gd name="connsiteY11" fmla="*/ 1147576 h 5963547"/>
              <a:gd name="connsiteX12" fmla="*/ 4484533 w 5426043"/>
              <a:gd name="connsiteY12" fmla="*/ 653647 h 5963547"/>
              <a:gd name="connsiteX13" fmla="*/ 4063391 w 5426043"/>
              <a:gd name="connsiteY13" fmla="*/ 1013087 h 5963547"/>
              <a:gd name="connsiteX14" fmla="*/ 3488008 w 5426043"/>
              <a:gd name="connsiteY14" fmla="*/ 2079410 h 5963547"/>
              <a:gd name="connsiteX15" fmla="*/ 3287203 w 5426043"/>
              <a:gd name="connsiteY15" fmla="*/ 3173083 h 5963547"/>
              <a:gd name="connsiteX16" fmla="*/ 3292845 w 5426043"/>
              <a:gd name="connsiteY16" fmla="*/ 3857018 h 5963547"/>
              <a:gd name="connsiteX17" fmla="*/ 3192806 w 5426043"/>
              <a:gd name="connsiteY17" fmla="*/ 3606624 h 5963547"/>
              <a:gd name="connsiteX18" fmla="*/ 2932473 w 5426043"/>
              <a:gd name="connsiteY18" fmla="*/ 2724036 h 5963547"/>
              <a:gd name="connsiteX19" fmla="*/ 2399382 w 5426043"/>
              <a:gd name="connsiteY19" fmla="*/ 1393179 h 5963547"/>
              <a:gd name="connsiteX20" fmla="*/ 1918061 w 5426043"/>
              <a:gd name="connsiteY20" fmla="*/ 334605 h 5963547"/>
              <a:gd name="connsiteX21" fmla="*/ 1759700 w 5426043"/>
              <a:gd name="connsiteY21" fmla="*/ 46327 h 5963547"/>
              <a:gd name="connsiteX22" fmla="*/ 1504721 w 5426043"/>
              <a:gd name="connsiteY22" fmla="*/ 1179806 h 5963547"/>
              <a:gd name="connsiteX23" fmla="*/ 1919500 w 5426043"/>
              <a:gd name="connsiteY23" fmla="*/ 2508985 h 5963547"/>
              <a:gd name="connsiteX24" fmla="*/ 2511779 w 5426043"/>
              <a:gd name="connsiteY24" fmla="*/ 3676696 h 5963547"/>
              <a:gd name="connsiteX25" fmla="*/ 2507282 w 5426043"/>
              <a:gd name="connsiteY25" fmla="*/ 3842847 h 5963547"/>
              <a:gd name="connsiteX26" fmla="*/ 1259624 w 5426043"/>
              <a:gd name="connsiteY26" fmla="*/ 2329876 h 5963547"/>
              <a:gd name="connsiteX27" fmla="*/ 760003 w 5426043"/>
              <a:gd name="connsiteY27" fmla="*/ 1783121 h 5963547"/>
              <a:gd name="connsiteX28" fmla="*/ 213248 w 5426043"/>
              <a:gd name="connsiteY28" fmla="*/ 1274074 h 5963547"/>
              <a:gd name="connsiteX29" fmla="*/ 213248 w 5426043"/>
              <a:gd name="connsiteY29" fmla="*/ 1406049 h 5963547"/>
              <a:gd name="connsiteX30" fmla="*/ 694015 w 5426043"/>
              <a:gd name="connsiteY30" fmla="*/ 2744655 h 5963547"/>
              <a:gd name="connsiteX31" fmla="*/ 1253280 w 5426043"/>
              <a:gd name="connsiteY31" fmla="*/ 3774615 h 5963547"/>
              <a:gd name="connsiteX32" fmla="*/ 2015715 w 5426043"/>
              <a:gd name="connsiteY32" fmla="*/ 4415917 h 5963547"/>
              <a:gd name="connsiteX33" fmla="*/ 2631307 w 5426043"/>
              <a:gd name="connsiteY33" fmla="*/ 4738370 h 5963547"/>
              <a:gd name="connsiteX34" fmla="*/ 2175214 w 5426043"/>
              <a:gd name="connsiteY34" fmla="*/ 4769173 h 5963547"/>
              <a:gd name="connsiteX35" fmla="*/ 1502268 w 5426043"/>
              <a:gd name="connsiteY35" fmla="*/ 4555140 h 5963547"/>
              <a:gd name="connsiteX36" fmla="*/ 760003 w 5426043"/>
              <a:gd name="connsiteY36" fmla="*/ 3951286 h 5963547"/>
              <a:gd name="connsiteX37" fmla="*/ 260382 w 5426043"/>
              <a:gd name="connsiteY37" fmla="*/ 3055740 h 5963547"/>
              <a:gd name="connsiteX38" fmla="*/ 5859 w 5426043"/>
              <a:gd name="connsiteY38" fmla="*/ 2688094 h 5963547"/>
              <a:gd name="connsiteX39" fmla="*/ 109554 w 5426043"/>
              <a:gd name="connsiteY39" fmla="*/ 3281983 h 5963547"/>
              <a:gd name="connsiteX40" fmla="*/ 420638 w 5426043"/>
              <a:gd name="connsiteY40" fmla="*/ 4686577 h 5963547"/>
              <a:gd name="connsiteX41" fmla="*/ 967661 w 5426043"/>
              <a:gd name="connsiteY41" fmla="*/ 5270028 h 5963547"/>
              <a:gd name="connsiteX42" fmla="*/ 1523574 w 5426043"/>
              <a:gd name="connsiteY42" fmla="*/ 5525562 h 5963547"/>
              <a:gd name="connsiteX43" fmla="*/ 2471273 w 5426043"/>
              <a:gd name="connsiteY43" fmla="*/ 5605714 h 5963547"/>
              <a:gd name="connsiteX44" fmla="*/ 3384948 w 5426043"/>
              <a:gd name="connsiteY44" fmla="*/ 5409188 h 5963547"/>
              <a:gd name="connsiteX45" fmla="*/ 3500869 w 5426043"/>
              <a:gd name="connsiteY45" fmla="*/ 5482329 h 5963547"/>
              <a:gd name="connsiteX46" fmla="*/ 3506134 w 5426043"/>
              <a:gd name="connsiteY46" fmla="*/ 5963547 h 5963547"/>
              <a:gd name="connsiteX0" fmla="*/ 4469964 w 5426043"/>
              <a:gd name="connsiteY0" fmla="*/ 5831812 h 5963547"/>
              <a:gd name="connsiteX1" fmla="*/ 4231131 w 5426043"/>
              <a:gd name="connsiteY1" fmla="*/ 5215361 h 5963547"/>
              <a:gd name="connsiteX2" fmla="*/ 4333623 w 5426043"/>
              <a:gd name="connsiteY2" fmla="*/ 4952955 h 5963547"/>
              <a:gd name="connsiteX3" fmla="*/ 4689326 w 5426043"/>
              <a:gd name="connsiteY3" fmla="*/ 4520699 h 5963547"/>
              <a:gd name="connsiteX4" fmla="*/ 5058626 w 5426043"/>
              <a:gd name="connsiteY4" fmla="*/ 3564787 h 5963547"/>
              <a:gd name="connsiteX5" fmla="*/ 5416844 w 5426043"/>
              <a:gd name="connsiteY5" fmla="*/ 2499558 h 5963547"/>
              <a:gd name="connsiteX6" fmla="*/ 5253752 w 5426043"/>
              <a:gd name="connsiteY6" fmla="*/ 2511758 h 5963547"/>
              <a:gd name="connsiteX7" fmla="*/ 4564500 w 5426043"/>
              <a:gd name="connsiteY7" fmla="*/ 3073666 h 5963547"/>
              <a:gd name="connsiteX8" fmla="*/ 3980892 w 5426043"/>
              <a:gd name="connsiteY8" fmla="*/ 3974428 h 5963547"/>
              <a:gd name="connsiteX9" fmla="*/ 4040105 w 5426043"/>
              <a:gd name="connsiteY9" fmla="*/ 3319391 h 5963547"/>
              <a:gd name="connsiteX10" fmla="*/ 4281760 w 5426043"/>
              <a:gd name="connsiteY10" fmla="*/ 1853260 h 5963547"/>
              <a:gd name="connsiteX11" fmla="*/ 4416873 w 5426043"/>
              <a:gd name="connsiteY11" fmla="*/ 1147576 h 5963547"/>
              <a:gd name="connsiteX12" fmla="*/ 4484533 w 5426043"/>
              <a:gd name="connsiteY12" fmla="*/ 653647 h 5963547"/>
              <a:gd name="connsiteX13" fmla="*/ 4063391 w 5426043"/>
              <a:gd name="connsiteY13" fmla="*/ 1013087 h 5963547"/>
              <a:gd name="connsiteX14" fmla="*/ 3488008 w 5426043"/>
              <a:gd name="connsiteY14" fmla="*/ 2079410 h 5963547"/>
              <a:gd name="connsiteX15" fmla="*/ 3287203 w 5426043"/>
              <a:gd name="connsiteY15" fmla="*/ 3173083 h 5963547"/>
              <a:gd name="connsiteX16" fmla="*/ 3292845 w 5426043"/>
              <a:gd name="connsiteY16" fmla="*/ 3857018 h 5963547"/>
              <a:gd name="connsiteX17" fmla="*/ 3192806 w 5426043"/>
              <a:gd name="connsiteY17" fmla="*/ 3606624 h 5963547"/>
              <a:gd name="connsiteX18" fmla="*/ 2932473 w 5426043"/>
              <a:gd name="connsiteY18" fmla="*/ 2724036 h 5963547"/>
              <a:gd name="connsiteX19" fmla="*/ 2399382 w 5426043"/>
              <a:gd name="connsiteY19" fmla="*/ 1393179 h 5963547"/>
              <a:gd name="connsiteX20" fmla="*/ 1918061 w 5426043"/>
              <a:gd name="connsiteY20" fmla="*/ 334605 h 5963547"/>
              <a:gd name="connsiteX21" fmla="*/ 1759700 w 5426043"/>
              <a:gd name="connsiteY21" fmla="*/ 46327 h 5963547"/>
              <a:gd name="connsiteX22" fmla="*/ 1504721 w 5426043"/>
              <a:gd name="connsiteY22" fmla="*/ 1179806 h 5963547"/>
              <a:gd name="connsiteX23" fmla="*/ 1919500 w 5426043"/>
              <a:gd name="connsiteY23" fmla="*/ 2508985 h 5963547"/>
              <a:gd name="connsiteX24" fmla="*/ 2511779 w 5426043"/>
              <a:gd name="connsiteY24" fmla="*/ 3676696 h 5963547"/>
              <a:gd name="connsiteX25" fmla="*/ 2507282 w 5426043"/>
              <a:gd name="connsiteY25" fmla="*/ 3842847 h 5963547"/>
              <a:gd name="connsiteX26" fmla="*/ 1259624 w 5426043"/>
              <a:gd name="connsiteY26" fmla="*/ 2329876 h 5963547"/>
              <a:gd name="connsiteX27" fmla="*/ 760003 w 5426043"/>
              <a:gd name="connsiteY27" fmla="*/ 1783121 h 5963547"/>
              <a:gd name="connsiteX28" fmla="*/ 213248 w 5426043"/>
              <a:gd name="connsiteY28" fmla="*/ 1274074 h 5963547"/>
              <a:gd name="connsiteX29" fmla="*/ 213248 w 5426043"/>
              <a:gd name="connsiteY29" fmla="*/ 1406049 h 5963547"/>
              <a:gd name="connsiteX30" fmla="*/ 694015 w 5426043"/>
              <a:gd name="connsiteY30" fmla="*/ 2744655 h 5963547"/>
              <a:gd name="connsiteX31" fmla="*/ 1253280 w 5426043"/>
              <a:gd name="connsiteY31" fmla="*/ 3774615 h 5963547"/>
              <a:gd name="connsiteX32" fmla="*/ 2015715 w 5426043"/>
              <a:gd name="connsiteY32" fmla="*/ 4415917 h 5963547"/>
              <a:gd name="connsiteX33" fmla="*/ 2631307 w 5426043"/>
              <a:gd name="connsiteY33" fmla="*/ 4738370 h 5963547"/>
              <a:gd name="connsiteX34" fmla="*/ 2175214 w 5426043"/>
              <a:gd name="connsiteY34" fmla="*/ 4769173 h 5963547"/>
              <a:gd name="connsiteX35" fmla="*/ 1502268 w 5426043"/>
              <a:gd name="connsiteY35" fmla="*/ 4555140 h 5963547"/>
              <a:gd name="connsiteX36" fmla="*/ 760003 w 5426043"/>
              <a:gd name="connsiteY36" fmla="*/ 3951286 h 5963547"/>
              <a:gd name="connsiteX37" fmla="*/ 260382 w 5426043"/>
              <a:gd name="connsiteY37" fmla="*/ 3055740 h 5963547"/>
              <a:gd name="connsiteX38" fmla="*/ 5859 w 5426043"/>
              <a:gd name="connsiteY38" fmla="*/ 2688094 h 5963547"/>
              <a:gd name="connsiteX39" fmla="*/ 109554 w 5426043"/>
              <a:gd name="connsiteY39" fmla="*/ 3281983 h 5963547"/>
              <a:gd name="connsiteX40" fmla="*/ 420638 w 5426043"/>
              <a:gd name="connsiteY40" fmla="*/ 4686577 h 5963547"/>
              <a:gd name="connsiteX41" fmla="*/ 967661 w 5426043"/>
              <a:gd name="connsiteY41" fmla="*/ 5270028 h 5963547"/>
              <a:gd name="connsiteX42" fmla="*/ 1523574 w 5426043"/>
              <a:gd name="connsiteY42" fmla="*/ 5525562 h 5963547"/>
              <a:gd name="connsiteX43" fmla="*/ 2471273 w 5426043"/>
              <a:gd name="connsiteY43" fmla="*/ 5605714 h 5963547"/>
              <a:gd name="connsiteX44" fmla="*/ 3384948 w 5426043"/>
              <a:gd name="connsiteY44" fmla="*/ 5409188 h 5963547"/>
              <a:gd name="connsiteX45" fmla="*/ 3500869 w 5426043"/>
              <a:gd name="connsiteY45" fmla="*/ 5482329 h 5963547"/>
              <a:gd name="connsiteX46" fmla="*/ 3506134 w 5426043"/>
              <a:gd name="connsiteY46" fmla="*/ 5963547 h 5963547"/>
              <a:gd name="connsiteX0" fmla="*/ 4469964 w 5426043"/>
              <a:gd name="connsiteY0" fmla="*/ 5831812 h 5963547"/>
              <a:gd name="connsiteX1" fmla="*/ 4231131 w 5426043"/>
              <a:gd name="connsiteY1" fmla="*/ 5215361 h 5963547"/>
              <a:gd name="connsiteX2" fmla="*/ 4286673 w 5426043"/>
              <a:gd name="connsiteY2" fmla="*/ 4899675 h 5963547"/>
              <a:gd name="connsiteX3" fmla="*/ 4689326 w 5426043"/>
              <a:gd name="connsiteY3" fmla="*/ 4520699 h 5963547"/>
              <a:gd name="connsiteX4" fmla="*/ 5058626 w 5426043"/>
              <a:gd name="connsiteY4" fmla="*/ 3564787 h 5963547"/>
              <a:gd name="connsiteX5" fmla="*/ 5416844 w 5426043"/>
              <a:gd name="connsiteY5" fmla="*/ 2499558 h 5963547"/>
              <a:gd name="connsiteX6" fmla="*/ 5253752 w 5426043"/>
              <a:gd name="connsiteY6" fmla="*/ 2511758 h 5963547"/>
              <a:gd name="connsiteX7" fmla="*/ 4564500 w 5426043"/>
              <a:gd name="connsiteY7" fmla="*/ 3073666 h 5963547"/>
              <a:gd name="connsiteX8" fmla="*/ 3980892 w 5426043"/>
              <a:gd name="connsiteY8" fmla="*/ 3974428 h 5963547"/>
              <a:gd name="connsiteX9" fmla="*/ 4040105 w 5426043"/>
              <a:gd name="connsiteY9" fmla="*/ 3319391 h 5963547"/>
              <a:gd name="connsiteX10" fmla="*/ 4281760 w 5426043"/>
              <a:gd name="connsiteY10" fmla="*/ 1853260 h 5963547"/>
              <a:gd name="connsiteX11" fmla="*/ 4416873 w 5426043"/>
              <a:gd name="connsiteY11" fmla="*/ 1147576 h 5963547"/>
              <a:gd name="connsiteX12" fmla="*/ 4484533 w 5426043"/>
              <a:gd name="connsiteY12" fmla="*/ 653647 h 5963547"/>
              <a:gd name="connsiteX13" fmla="*/ 4063391 w 5426043"/>
              <a:gd name="connsiteY13" fmla="*/ 1013087 h 5963547"/>
              <a:gd name="connsiteX14" fmla="*/ 3488008 w 5426043"/>
              <a:gd name="connsiteY14" fmla="*/ 2079410 h 5963547"/>
              <a:gd name="connsiteX15" fmla="*/ 3287203 w 5426043"/>
              <a:gd name="connsiteY15" fmla="*/ 3173083 h 5963547"/>
              <a:gd name="connsiteX16" fmla="*/ 3292845 w 5426043"/>
              <a:gd name="connsiteY16" fmla="*/ 3857018 h 5963547"/>
              <a:gd name="connsiteX17" fmla="*/ 3192806 w 5426043"/>
              <a:gd name="connsiteY17" fmla="*/ 3606624 h 5963547"/>
              <a:gd name="connsiteX18" fmla="*/ 2932473 w 5426043"/>
              <a:gd name="connsiteY18" fmla="*/ 2724036 h 5963547"/>
              <a:gd name="connsiteX19" fmla="*/ 2399382 w 5426043"/>
              <a:gd name="connsiteY19" fmla="*/ 1393179 h 5963547"/>
              <a:gd name="connsiteX20" fmla="*/ 1918061 w 5426043"/>
              <a:gd name="connsiteY20" fmla="*/ 334605 h 5963547"/>
              <a:gd name="connsiteX21" fmla="*/ 1759700 w 5426043"/>
              <a:gd name="connsiteY21" fmla="*/ 46327 h 5963547"/>
              <a:gd name="connsiteX22" fmla="*/ 1504721 w 5426043"/>
              <a:gd name="connsiteY22" fmla="*/ 1179806 h 5963547"/>
              <a:gd name="connsiteX23" fmla="*/ 1919500 w 5426043"/>
              <a:gd name="connsiteY23" fmla="*/ 2508985 h 5963547"/>
              <a:gd name="connsiteX24" fmla="*/ 2511779 w 5426043"/>
              <a:gd name="connsiteY24" fmla="*/ 3676696 h 5963547"/>
              <a:gd name="connsiteX25" fmla="*/ 2507282 w 5426043"/>
              <a:gd name="connsiteY25" fmla="*/ 3842847 h 5963547"/>
              <a:gd name="connsiteX26" fmla="*/ 1259624 w 5426043"/>
              <a:gd name="connsiteY26" fmla="*/ 2329876 h 5963547"/>
              <a:gd name="connsiteX27" fmla="*/ 760003 w 5426043"/>
              <a:gd name="connsiteY27" fmla="*/ 1783121 h 5963547"/>
              <a:gd name="connsiteX28" fmla="*/ 213248 w 5426043"/>
              <a:gd name="connsiteY28" fmla="*/ 1274074 h 5963547"/>
              <a:gd name="connsiteX29" fmla="*/ 213248 w 5426043"/>
              <a:gd name="connsiteY29" fmla="*/ 1406049 h 5963547"/>
              <a:gd name="connsiteX30" fmla="*/ 694015 w 5426043"/>
              <a:gd name="connsiteY30" fmla="*/ 2744655 h 5963547"/>
              <a:gd name="connsiteX31" fmla="*/ 1253280 w 5426043"/>
              <a:gd name="connsiteY31" fmla="*/ 3774615 h 5963547"/>
              <a:gd name="connsiteX32" fmla="*/ 2015715 w 5426043"/>
              <a:gd name="connsiteY32" fmla="*/ 4415917 h 5963547"/>
              <a:gd name="connsiteX33" fmla="*/ 2631307 w 5426043"/>
              <a:gd name="connsiteY33" fmla="*/ 4738370 h 5963547"/>
              <a:gd name="connsiteX34" fmla="*/ 2175214 w 5426043"/>
              <a:gd name="connsiteY34" fmla="*/ 4769173 h 5963547"/>
              <a:gd name="connsiteX35" fmla="*/ 1502268 w 5426043"/>
              <a:gd name="connsiteY35" fmla="*/ 4555140 h 5963547"/>
              <a:gd name="connsiteX36" fmla="*/ 760003 w 5426043"/>
              <a:gd name="connsiteY36" fmla="*/ 3951286 h 5963547"/>
              <a:gd name="connsiteX37" fmla="*/ 260382 w 5426043"/>
              <a:gd name="connsiteY37" fmla="*/ 3055740 h 5963547"/>
              <a:gd name="connsiteX38" fmla="*/ 5859 w 5426043"/>
              <a:gd name="connsiteY38" fmla="*/ 2688094 h 5963547"/>
              <a:gd name="connsiteX39" fmla="*/ 109554 w 5426043"/>
              <a:gd name="connsiteY39" fmla="*/ 3281983 h 5963547"/>
              <a:gd name="connsiteX40" fmla="*/ 420638 w 5426043"/>
              <a:gd name="connsiteY40" fmla="*/ 4686577 h 5963547"/>
              <a:gd name="connsiteX41" fmla="*/ 967661 w 5426043"/>
              <a:gd name="connsiteY41" fmla="*/ 5270028 h 5963547"/>
              <a:gd name="connsiteX42" fmla="*/ 1523574 w 5426043"/>
              <a:gd name="connsiteY42" fmla="*/ 5525562 h 5963547"/>
              <a:gd name="connsiteX43" fmla="*/ 2471273 w 5426043"/>
              <a:gd name="connsiteY43" fmla="*/ 5605714 h 5963547"/>
              <a:gd name="connsiteX44" fmla="*/ 3384948 w 5426043"/>
              <a:gd name="connsiteY44" fmla="*/ 5409188 h 5963547"/>
              <a:gd name="connsiteX45" fmla="*/ 3500869 w 5426043"/>
              <a:gd name="connsiteY45" fmla="*/ 5482329 h 5963547"/>
              <a:gd name="connsiteX46" fmla="*/ 3506134 w 5426043"/>
              <a:gd name="connsiteY46" fmla="*/ 5963547 h 5963547"/>
              <a:gd name="connsiteX0" fmla="*/ 4361304 w 5426043"/>
              <a:gd name="connsiteY0" fmla="*/ 5609304 h 5963547"/>
              <a:gd name="connsiteX1" fmla="*/ 4231131 w 5426043"/>
              <a:gd name="connsiteY1" fmla="*/ 5215361 h 5963547"/>
              <a:gd name="connsiteX2" fmla="*/ 4286673 w 5426043"/>
              <a:gd name="connsiteY2" fmla="*/ 4899675 h 5963547"/>
              <a:gd name="connsiteX3" fmla="*/ 4689326 w 5426043"/>
              <a:gd name="connsiteY3" fmla="*/ 4520699 h 5963547"/>
              <a:gd name="connsiteX4" fmla="*/ 5058626 w 5426043"/>
              <a:gd name="connsiteY4" fmla="*/ 3564787 h 5963547"/>
              <a:gd name="connsiteX5" fmla="*/ 5416844 w 5426043"/>
              <a:gd name="connsiteY5" fmla="*/ 2499558 h 5963547"/>
              <a:gd name="connsiteX6" fmla="*/ 5253752 w 5426043"/>
              <a:gd name="connsiteY6" fmla="*/ 2511758 h 5963547"/>
              <a:gd name="connsiteX7" fmla="*/ 4564500 w 5426043"/>
              <a:gd name="connsiteY7" fmla="*/ 3073666 h 5963547"/>
              <a:gd name="connsiteX8" fmla="*/ 3980892 w 5426043"/>
              <a:gd name="connsiteY8" fmla="*/ 3974428 h 5963547"/>
              <a:gd name="connsiteX9" fmla="*/ 4040105 w 5426043"/>
              <a:gd name="connsiteY9" fmla="*/ 3319391 h 5963547"/>
              <a:gd name="connsiteX10" fmla="*/ 4281760 w 5426043"/>
              <a:gd name="connsiteY10" fmla="*/ 1853260 h 5963547"/>
              <a:gd name="connsiteX11" fmla="*/ 4416873 w 5426043"/>
              <a:gd name="connsiteY11" fmla="*/ 1147576 h 5963547"/>
              <a:gd name="connsiteX12" fmla="*/ 4484533 w 5426043"/>
              <a:gd name="connsiteY12" fmla="*/ 653647 h 5963547"/>
              <a:gd name="connsiteX13" fmla="*/ 4063391 w 5426043"/>
              <a:gd name="connsiteY13" fmla="*/ 1013087 h 5963547"/>
              <a:gd name="connsiteX14" fmla="*/ 3488008 w 5426043"/>
              <a:gd name="connsiteY14" fmla="*/ 2079410 h 5963547"/>
              <a:gd name="connsiteX15" fmla="*/ 3287203 w 5426043"/>
              <a:gd name="connsiteY15" fmla="*/ 3173083 h 5963547"/>
              <a:gd name="connsiteX16" fmla="*/ 3292845 w 5426043"/>
              <a:gd name="connsiteY16" fmla="*/ 3857018 h 5963547"/>
              <a:gd name="connsiteX17" fmla="*/ 3192806 w 5426043"/>
              <a:gd name="connsiteY17" fmla="*/ 3606624 h 5963547"/>
              <a:gd name="connsiteX18" fmla="*/ 2932473 w 5426043"/>
              <a:gd name="connsiteY18" fmla="*/ 2724036 h 5963547"/>
              <a:gd name="connsiteX19" fmla="*/ 2399382 w 5426043"/>
              <a:gd name="connsiteY19" fmla="*/ 1393179 h 5963547"/>
              <a:gd name="connsiteX20" fmla="*/ 1918061 w 5426043"/>
              <a:gd name="connsiteY20" fmla="*/ 334605 h 5963547"/>
              <a:gd name="connsiteX21" fmla="*/ 1759700 w 5426043"/>
              <a:gd name="connsiteY21" fmla="*/ 46327 h 5963547"/>
              <a:gd name="connsiteX22" fmla="*/ 1504721 w 5426043"/>
              <a:gd name="connsiteY22" fmla="*/ 1179806 h 5963547"/>
              <a:gd name="connsiteX23" fmla="*/ 1919500 w 5426043"/>
              <a:gd name="connsiteY23" fmla="*/ 2508985 h 5963547"/>
              <a:gd name="connsiteX24" fmla="*/ 2511779 w 5426043"/>
              <a:gd name="connsiteY24" fmla="*/ 3676696 h 5963547"/>
              <a:gd name="connsiteX25" fmla="*/ 2507282 w 5426043"/>
              <a:gd name="connsiteY25" fmla="*/ 3842847 h 5963547"/>
              <a:gd name="connsiteX26" fmla="*/ 1259624 w 5426043"/>
              <a:gd name="connsiteY26" fmla="*/ 2329876 h 5963547"/>
              <a:gd name="connsiteX27" fmla="*/ 760003 w 5426043"/>
              <a:gd name="connsiteY27" fmla="*/ 1783121 h 5963547"/>
              <a:gd name="connsiteX28" fmla="*/ 213248 w 5426043"/>
              <a:gd name="connsiteY28" fmla="*/ 1274074 h 5963547"/>
              <a:gd name="connsiteX29" fmla="*/ 213248 w 5426043"/>
              <a:gd name="connsiteY29" fmla="*/ 1406049 h 5963547"/>
              <a:gd name="connsiteX30" fmla="*/ 694015 w 5426043"/>
              <a:gd name="connsiteY30" fmla="*/ 2744655 h 5963547"/>
              <a:gd name="connsiteX31" fmla="*/ 1253280 w 5426043"/>
              <a:gd name="connsiteY31" fmla="*/ 3774615 h 5963547"/>
              <a:gd name="connsiteX32" fmla="*/ 2015715 w 5426043"/>
              <a:gd name="connsiteY32" fmla="*/ 4415917 h 5963547"/>
              <a:gd name="connsiteX33" fmla="*/ 2631307 w 5426043"/>
              <a:gd name="connsiteY33" fmla="*/ 4738370 h 5963547"/>
              <a:gd name="connsiteX34" fmla="*/ 2175214 w 5426043"/>
              <a:gd name="connsiteY34" fmla="*/ 4769173 h 5963547"/>
              <a:gd name="connsiteX35" fmla="*/ 1502268 w 5426043"/>
              <a:gd name="connsiteY35" fmla="*/ 4555140 h 5963547"/>
              <a:gd name="connsiteX36" fmla="*/ 760003 w 5426043"/>
              <a:gd name="connsiteY36" fmla="*/ 3951286 h 5963547"/>
              <a:gd name="connsiteX37" fmla="*/ 260382 w 5426043"/>
              <a:gd name="connsiteY37" fmla="*/ 3055740 h 5963547"/>
              <a:gd name="connsiteX38" fmla="*/ 5859 w 5426043"/>
              <a:gd name="connsiteY38" fmla="*/ 2688094 h 5963547"/>
              <a:gd name="connsiteX39" fmla="*/ 109554 w 5426043"/>
              <a:gd name="connsiteY39" fmla="*/ 3281983 h 5963547"/>
              <a:gd name="connsiteX40" fmla="*/ 420638 w 5426043"/>
              <a:gd name="connsiteY40" fmla="*/ 4686577 h 5963547"/>
              <a:gd name="connsiteX41" fmla="*/ 967661 w 5426043"/>
              <a:gd name="connsiteY41" fmla="*/ 5270028 h 5963547"/>
              <a:gd name="connsiteX42" fmla="*/ 1523574 w 5426043"/>
              <a:gd name="connsiteY42" fmla="*/ 5525562 h 5963547"/>
              <a:gd name="connsiteX43" fmla="*/ 2471273 w 5426043"/>
              <a:gd name="connsiteY43" fmla="*/ 5605714 h 5963547"/>
              <a:gd name="connsiteX44" fmla="*/ 3384948 w 5426043"/>
              <a:gd name="connsiteY44" fmla="*/ 5409188 h 5963547"/>
              <a:gd name="connsiteX45" fmla="*/ 3500869 w 5426043"/>
              <a:gd name="connsiteY45" fmla="*/ 5482329 h 5963547"/>
              <a:gd name="connsiteX46" fmla="*/ 3506134 w 5426043"/>
              <a:gd name="connsiteY46" fmla="*/ 5963547 h 5963547"/>
              <a:gd name="connsiteX0" fmla="*/ 4361304 w 5426043"/>
              <a:gd name="connsiteY0" fmla="*/ 5609304 h 5806634"/>
              <a:gd name="connsiteX1" fmla="*/ 4231131 w 5426043"/>
              <a:gd name="connsiteY1" fmla="*/ 5215361 h 5806634"/>
              <a:gd name="connsiteX2" fmla="*/ 4286673 w 5426043"/>
              <a:gd name="connsiteY2" fmla="*/ 4899675 h 5806634"/>
              <a:gd name="connsiteX3" fmla="*/ 4689326 w 5426043"/>
              <a:gd name="connsiteY3" fmla="*/ 4520699 h 5806634"/>
              <a:gd name="connsiteX4" fmla="*/ 5058626 w 5426043"/>
              <a:gd name="connsiteY4" fmla="*/ 3564787 h 5806634"/>
              <a:gd name="connsiteX5" fmla="*/ 5416844 w 5426043"/>
              <a:gd name="connsiteY5" fmla="*/ 2499558 h 5806634"/>
              <a:gd name="connsiteX6" fmla="*/ 5253752 w 5426043"/>
              <a:gd name="connsiteY6" fmla="*/ 2511758 h 5806634"/>
              <a:gd name="connsiteX7" fmla="*/ 4564500 w 5426043"/>
              <a:gd name="connsiteY7" fmla="*/ 3073666 h 5806634"/>
              <a:gd name="connsiteX8" fmla="*/ 3980892 w 5426043"/>
              <a:gd name="connsiteY8" fmla="*/ 3974428 h 5806634"/>
              <a:gd name="connsiteX9" fmla="*/ 4040105 w 5426043"/>
              <a:gd name="connsiteY9" fmla="*/ 3319391 h 5806634"/>
              <a:gd name="connsiteX10" fmla="*/ 4281760 w 5426043"/>
              <a:gd name="connsiteY10" fmla="*/ 1853260 h 5806634"/>
              <a:gd name="connsiteX11" fmla="*/ 4416873 w 5426043"/>
              <a:gd name="connsiteY11" fmla="*/ 1147576 h 5806634"/>
              <a:gd name="connsiteX12" fmla="*/ 4484533 w 5426043"/>
              <a:gd name="connsiteY12" fmla="*/ 653647 h 5806634"/>
              <a:gd name="connsiteX13" fmla="*/ 4063391 w 5426043"/>
              <a:gd name="connsiteY13" fmla="*/ 1013087 h 5806634"/>
              <a:gd name="connsiteX14" fmla="*/ 3488008 w 5426043"/>
              <a:gd name="connsiteY14" fmla="*/ 2079410 h 5806634"/>
              <a:gd name="connsiteX15" fmla="*/ 3287203 w 5426043"/>
              <a:gd name="connsiteY15" fmla="*/ 3173083 h 5806634"/>
              <a:gd name="connsiteX16" fmla="*/ 3292845 w 5426043"/>
              <a:gd name="connsiteY16" fmla="*/ 3857018 h 5806634"/>
              <a:gd name="connsiteX17" fmla="*/ 3192806 w 5426043"/>
              <a:gd name="connsiteY17" fmla="*/ 3606624 h 5806634"/>
              <a:gd name="connsiteX18" fmla="*/ 2932473 w 5426043"/>
              <a:gd name="connsiteY18" fmla="*/ 2724036 h 5806634"/>
              <a:gd name="connsiteX19" fmla="*/ 2399382 w 5426043"/>
              <a:gd name="connsiteY19" fmla="*/ 1393179 h 5806634"/>
              <a:gd name="connsiteX20" fmla="*/ 1918061 w 5426043"/>
              <a:gd name="connsiteY20" fmla="*/ 334605 h 5806634"/>
              <a:gd name="connsiteX21" fmla="*/ 1759700 w 5426043"/>
              <a:gd name="connsiteY21" fmla="*/ 46327 h 5806634"/>
              <a:gd name="connsiteX22" fmla="*/ 1504721 w 5426043"/>
              <a:gd name="connsiteY22" fmla="*/ 1179806 h 5806634"/>
              <a:gd name="connsiteX23" fmla="*/ 1919500 w 5426043"/>
              <a:gd name="connsiteY23" fmla="*/ 2508985 h 5806634"/>
              <a:gd name="connsiteX24" fmla="*/ 2511779 w 5426043"/>
              <a:gd name="connsiteY24" fmla="*/ 3676696 h 5806634"/>
              <a:gd name="connsiteX25" fmla="*/ 2507282 w 5426043"/>
              <a:gd name="connsiteY25" fmla="*/ 3842847 h 5806634"/>
              <a:gd name="connsiteX26" fmla="*/ 1259624 w 5426043"/>
              <a:gd name="connsiteY26" fmla="*/ 2329876 h 5806634"/>
              <a:gd name="connsiteX27" fmla="*/ 760003 w 5426043"/>
              <a:gd name="connsiteY27" fmla="*/ 1783121 h 5806634"/>
              <a:gd name="connsiteX28" fmla="*/ 213248 w 5426043"/>
              <a:gd name="connsiteY28" fmla="*/ 1274074 h 5806634"/>
              <a:gd name="connsiteX29" fmla="*/ 213248 w 5426043"/>
              <a:gd name="connsiteY29" fmla="*/ 1406049 h 5806634"/>
              <a:gd name="connsiteX30" fmla="*/ 694015 w 5426043"/>
              <a:gd name="connsiteY30" fmla="*/ 2744655 h 5806634"/>
              <a:gd name="connsiteX31" fmla="*/ 1253280 w 5426043"/>
              <a:gd name="connsiteY31" fmla="*/ 3774615 h 5806634"/>
              <a:gd name="connsiteX32" fmla="*/ 2015715 w 5426043"/>
              <a:gd name="connsiteY32" fmla="*/ 4415917 h 5806634"/>
              <a:gd name="connsiteX33" fmla="*/ 2631307 w 5426043"/>
              <a:gd name="connsiteY33" fmla="*/ 4738370 h 5806634"/>
              <a:gd name="connsiteX34" fmla="*/ 2175214 w 5426043"/>
              <a:gd name="connsiteY34" fmla="*/ 4769173 h 5806634"/>
              <a:gd name="connsiteX35" fmla="*/ 1502268 w 5426043"/>
              <a:gd name="connsiteY35" fmla="*/ 4555140 h 5806634"/>
              <a:gd name="connsiteX36" fmla="*/ 760003 w 5426043"/>
              <a:gd name="connsiteY36" fmla="*/ 3951286 h 5806634"/>
              <a:gd name="connsiteX37" fmla="*/ 260382 w 5426043"/>
              <a:gd name="connsiteY37" fmla="*/ 3055740 h 5806634"/>
              <a:gd name="connsiteX38" fmla="*/ 5859 w 5426043"/>
              <a:gd name="connsiteY38" fmla="*/ 2688094 h 5806634"/>
              <a:gd name="connsiteX39" fmla="*/ 109554 w 5426043"/>
              <a:gd name="connsiteY39" fmla="*/ 3281983 h 5806634"/>
              <a:gd name="connsiteX40" fmla="*/ 420638 w 5426043"/>
              <a:gd name="connsiteY40" fmla="*/ 4686577 h 5806634"/>
              <a:gd name="connsiteX41" fmla="*/ 967661 w 5426043"/>
              <a:gd name="connsiteY41" fmla="*/ 5270028 h 5806634"/>
              <a:gd name="connsiteX42" fmla="*/ 1523574 w 5426043"/>
              <a:gd name="connsiteY42" fmla="*/ 5525562 h 5806634"/>
              <a:gd name="connsiteX43" fmla="*/ 2471273 w 5426043"/>
              <a:gd name="connsiteY43" fmla="*/ 5605714 h 5806634"/>
              <a:gd name="connsiteX44" fmla="*/ 3384948 w 5426043"/>
              <a:gd name="connsiteY44" fmla="*/ 5409188 h 5806634"/>
              <a:gd name="connsiteX45" fmla="*/ 3500869 w 5426043"/>
              <a:gd name="connsiteY45" fmla="*/ 5482329 h 5806634"/>
              <a:gd name="connsiteX46" fmla="*/ 3504890 w 5426043"/>
              <a:gd name="connsiteY46" fmla="*/ 5806634 h 5806634"/>
              <a:gd name="connsiteX0" fmla="*/ 4361304 w 5426043"/>
              <a:gd name="connsiteY0" fmla="*/ 5609304 h 5806634"/>
              <a:gd name="connsiteX1" fmla="*/ 4231131 w 5426043"/>
              <a:gd name="connsiteY1" fmla="*/ 5215361 h 5806634"/>
              <a:gd name="connsiteX2" fmla="*/ 4286673 w 5426043"/>
              <a:gd name="connsiteY2" fmla="*/ 4899675 h 5806634"/>
              <a:gd name="connsiteX3" fmla="*/ 4689326 w 5426043"/>
              <a:gd name="connsiteY3" fmla="*/ 4520699 h 5806634"/>
              <a:gd name="connsiteX4" fmla="*/ 5058626 w 5426043"/>
              <a:gd name="connsiteY4" fmla="*/ 3564787 h 5806634"/>
              <a:gd name="connsiteX5" fmla="*/ 5416844 w 5426043"/>
              <a:gd name="connsiteY5" fmla="*/ 2499558 h 5806634"/>
              <a:gd name="connsiteX6" fmla="*/ 5253752 w 5426043"/>
              <a:gd name="connsiteY6" fmla="*/ 2511758 h 5806634"/>
              <a:gd name="connsiteX7" fmla="*/ 4564500 w 5426043"/>
              <a:gd name="connsiteY7" fmla="*/ 3073666 h 5806634"/>
              <a:gd name="connsiteX8" fmla="*/ 3980892 w 5426043"/>
              <a:gd name="connsiteY8" fmla="*/ 3974428 h 5806634"/>
              <a:gd name="connsiteX9" fmla="*/ 4040105 w 5426043"/>
              <a:gd name="connsiteY9" fmla="*/ 3319391 h 5806634"/>
              <a:gd name="connsiteX10" fmla="*/ 4281760 w 5426043"/>
              <a:gd name="connsiteY10" fmla="*/ 1853260 h 5806634"/>
              <a:gd name="connsiteX11" fmla="*/ 4416873 w 5426043"/>
              <a:gd name="connsiteY11" fmla="*/ 1147576 h 5806634"/>
              <a:gd name="connsiteX12" fmla="*/ 4484533 w 5426043"/>
              <a:gd name="connsiteY12" fmla="*/ 653647 h 5806634"/>
              <a:gd name="connsiteX13" fmla="*/ 4063391 w 5426043"/>
              <a:gd name="connsiteY13" fmla="*/ 1013087 h 5806634"/>
              <a:gd name="connsiteX14" fmla="*/ 3488008 w 5426043"/>
              <a:gd name="connsiteY14" fmla="*/ 2079410 h 5806634"/>
              <a:gd name="connsiteX15" fmla="*/ 3287203 w 5426043"/>
              <a:gd name="connsiteY15" fmla="*/ 3173083 h 5806634"/>
              <a:gd name="connsiteX16" fmla="*/ 3292845 w 5426043"/>
              <a:gd name="connsiteY16" fmla="*/ 3857018 h 5806634"/>
              <a:gd name="connsiteX17" fmla="*/ 3192806 w 5426043"/>
              <a:gd name="connsiteY17" fmla="*/ 3606624 h 5806634"/>
              <a:gd name="connsiteX18" fmla="*/ 2932473 w 5426043"/>
              <a:gd name="connsiteY18" fmla="*/ 2724036 h 5806634"/>
              <a:gd name="connsiteX19" fmla="*/ 2399382 w 5426043"/>
              <a:gd name="connsiteY19" fmla="*/ 1393179 h 5806634"/>
              <a:gd name="connsiteX20" fmla="*/ 1918061 w 5426043"/>
              <a:gd name="connsiteY20" fmla="*/ 334605 h 5806634"/>
              <a:gd name="connsiteX21" fmla="*/ 1759700 w 5426043"/>
              <a:gd name="connsiteY21" fmla="*/ 46327 h 5806634"/>
              <a:gd name="connsiteX22" fmla="*/ 1504721 w 5426043"/>
              <a:gd name="connsiteY22" fmla="*/ 1179806 h 5806634"/>
              <a:gd name="connsiteX23" fmla="*/ 1919500 w 5426043"/>
              <a:gd name="connsiteY23" fmla="*/ 2508985 h 5806634"/>
              <a:gd name="connsiteX24" fmla="*/ 2511779 w 5426043"/>
              <a:gd name="connsiteY24" fmla="*/ 3676696 h 5806634"/>
              <a:gd name="connsiteX25" fmla="*/ 2507282 w 5426043"/>
              <a:gd name="connsiteY25" fmla="*/ 3842847 h 5806634"/>
              <a:gd name="connsiteX26" fmla="*/ 1259624 w 5426043"/>
              <a:gd name="connsiteY26" fmla="*/ 2329876 h 5806634"/>
              <a:gd name="connsiteX27" fmla="*/ 760003 w 5426043"/>
              <a:gd name="connsiteY27" fmla="*/ 1783121 h 5806634"/>
              <a:gd name="connsiteX28" fmla="*/ 213248 w 5426043"/>
              <a:gd name="connsiteY28" fmla="*/ 1274074 h 5806634"/>
              <a:gd name="connsiteX29" fmla="*/ 213248 w 5426043"/>
              <a:gd name="connsiteY29" fmla="*/ 1406049 h 5806634"/>
              <a:gd name="connsiteX30" fmla="*/ 694015 w 5426043"/>
              <a:gd name="connsiteY30" fmla="*/ 2744655 h 5806634"/>
              <a:gd name="connsiteX31" fmla="*/ 1253280 w 5426043"/>
              <a:gd name="connsiteY31" fmla="*/ 3774615 h 5806634"/>
              <a:gd name="connsiteX32" fmla="*/ 2015715 w 5426043"/>
              <a:gd name="connsiteY32" fmla="*/ 4415917 h 5806634"/>
              <a:gd name="connsiteX33" fmla="*/ 2631307 w 5426043"/>
              <a:gd name="connsiteY33" fmla="*/ 4738370 h 5806634"/>
              <a:gd name="connsiteX34" fmla="*/ 2175214 w 5426043"/>
              <a:gd name="connsiteY34" fmla="*/ 4769173 h 5806634"/>
              <a:gd name="connsiteX35" fmla="*/ 1502268 w 5426043"/>
              <a:gd name="connsiteY35" fmla="*/ 4555140 h 5806634"/>
              <a:gd name="connsiteX36" fmla="*/ 760003 w 5426043"/>
              <a:gd name="connsiteY36" fmla="*/ 3951286 h 5806634"/>
              <a:gd name="connsiteX37" fmla="*/ 260382 w 5426043"/>
              <a:gd name="connsiteY37" fmla="*/ 3055740 h 5806634"/>
              <a:gd name="connsiteX38" fmla="*/ 5859 w 5426043"/>
              <a:gd name="connsiteY38" fmla="*/ 2688094 h 5806634"/>
              <a:gd name="connsiteX39" fmla="*/ 109554 w 5426043"/>
              <a:gd name="connsiteY39" fmla="*/ 3281983 h 5806634"/>
              <a:gd name="connsiteX40" fmla="*/ 420638 w 5426043"/>
              <a:gd name="connsiteY40" fmla="*/ 4686577 h 5806634"/>
              <a:gd name="connsiteX41" fmla="*/ 967661 w 5426043"/>
              <a:gd name="connsiteY41" fmla="*/ 5270028 h 5806634"/>
              <a:gd name="connsiteX42" fmla="*/ 1523574 w 5426043"/>
              <a:gd name="connsiteY42" fmla="*/ 5525562 h 5806634"/>
              <a:gd name="connsiteX43" fmla="*/ 2471273 w 5426043"/>
              <a:gd name="connsiteY43" fmla="*/ 5605714 h 5806634"/>
              <a:gd name="connsiteX44" fmla="*/ 3230503 w 5426043"/>
              <a:gd name="connsiteY44" fmla="*/ 5381381 h 5806634"/>
              <a:gd name="connsiteX45" fmla="*/ 3500869 w 5426043"/>
              <a:gd name="connsiteY45" fmla="*/ 5482329 h 5806634"/>
              <a:gd name="connsiteX46" fmla="*/ 3504890 w 5426043"/>
              <a:gd name="connsiteY46" fmla="*/ 5806634 h 5806634"/>
              <a:gd name="connsiteX0" fmla="*/ 4361304 w 5426043"/>
              <a:gd name="connsiteY0" fmla="*/ 5609304 h 5806634"/>
              <a:gd name="connsiteX1" fmla="*/ 4231131 w 5426043"/>
              <a:gd name="connsiteY1" fmla="*/ 5215361 h 5806634"/>
              <a:gd name="connsiteX2" fmla="*/ 4286673 w 5426043"/>
              <a:gd name="connsiteY2" fmla="*/ 4899675 h 5806634"/>
              <a:gd name="connsiteX3" fmla="*/ 4689326 w 5426043"/>
              <a:gd name="connsiteY3" fmla="*/ 4520699 h 5806634"/>
              <a:gd name="connsiteX4" fmla="*/ 5058626 w 5426043"/>
              <a:gd name="connsiteY4" fmla="*/ 3564787 h 5806634"/>
              <a:gd name="connsiteX5" fmla="*/ 5416844 w 5426043"/>
              <a:gd name="connsiteY5" fmla="*/ 2499558 h 5806634"/>
              <a:gd name="connsiteX6" fmla="*/ 5253752 w 5426043"/>
              <a:gd name="connsiteY6" fmla="*/ 2511758 h 5806634"/>
              <a:gd name="connsiteX7" fmla="*/ 4564500 w 5426043"/>
              <a:gd name="connsiteY7" fmla="*/ 3073666 h 5806634"/>
              <a:gd name="connsiteX8" fmla="*/ 3980892 w 5426043"/>
              <a:gd name="connsiteY8" fmla="*/ 3974428 h 5806634"/>
              <a:gd name="connsiteX9" fmla="*/ 4040105 w 5426043"/>
              <a:gd name="connsiteY9" fmla="*/ 3319391 h 5806634"/>
              <a:gd name="connsiteX10" fmla="*/ 4281760 w 5426043"/>
              <a:gd name="connsiteY10" fmla="*/ 1853260 h 5806634"/>
              <a:gd name="connsiteX11" fmla="*/ 4416873 w 5426043"/>
              <a:gd name="connsiteY11" fmla="*/ 1147576 h 5806634"/>
              <a:gd name="connsiteX12" fmla="*/ 4484533 w 5426043"/>
              <a:gd name="connsiteY12" fmla="*/ 653647 h 5806634"/>
              <a:gd name="connsiteX13" fmla="*/ 4063391 w 5426043"/>
              <a:gd name="connsiteY13" fmla="*/ 1013087 h 5806634"/>
              <a:gd name="connsiteX14" fmla="*/ 3488008 w 5426043"/>
              <a:gd name="connsiteY14" fmla="*/ 2079410 h 5806634"/>
              <a:gd name="connsiteX15" fmla="*/ 3287203 w 5426043"/>
              <a:gd name="connsiteY15" fmla="*/ 3173083 h 5806634"/>
              <a:gd name="connsiteX16" fmla="*/ 3292845 w 5426043"/>
              <a:gd name="connsiteY16" fmla="*/ 3857018 h 5806634"/>
              <a:gd name="connsiteX17" fmla="*/ 3192806 w 5426043"/>
              <a:gd name="connsiteY17" fmla="*/ 3606624 h 5806634"/>
              <a:gd name="connsiteX18" fmla="*/ 2932473 w 5426043"/>
              <a:gd name="connsiteY18" fmla="*/ 2724036 h 5806634"/>
              <a:gd name="connsiteX19" fmla="*/ 2399382 w 5426043"/>
              <a:gd name="connsiteY19" fmla="*/ 1393179 h 5806634"/>
              <a:gd name="connsiteX20" fmla="*/ 1918061 w 5426043"/>
              <a:gd name="connsiteY20" fmla="*/ 334605 h 5806634"/>
              <a:gd name="connsiteX21" fmla="*/ 1759700 w 5426043"/>
              <a:gd name="connsiteY21" fmla="*/ 46327 h 5806634"/>
              <a:gd name="connsiteX22" fmla="*/ 1504721 w 5426043"/>
              <a:gd name="connsiteY22" fmla="*/ 1179806 h 5806634"/>
              <a:gd name="connsiteX23" fmla="*/ 1919500 w 5426043"/>
              <a:gd name="connsiteY23" fmla="*/ 2508985 h 5806634"/>
              <a:gd name="connsiteX24" fmla="*/ 2511779 w 5426043"/>
              <a:gd name="connsiteY24" fmla="*/ 3676696 h 5806634"/>
              <a:gd name="connsiteX25" fmla="*/ 2507282 w 5426043"/>
              <a:gd name="connsiteY25" fmla="*/ 3842847 h 5806634"/>
              <a:gd name="connsiteX26" fmla="*/ 1259624 w 5426043"/>
              <a:gd name="connsiteY26" fmla="*/ 2329876 h 5806634"/>
              <a:gd name="connsiteX27" fmla="*/ 760003 w 5426043"/>
              <a:gd name="connsiteY27" fmla="*/ 1783121 h 5806634"/>
              <a:gd name="connsiteX28" fmla="*/ 213248 w 5426043"/>
              <a:gd name="connsiteY28" fmla="*/ 1274074 h 5806634"/>
              <a:gd name="connsiteX29" fmla="*/ 213248 w 5426043"/>
              <a:gd name="connsiteY29" fmla="*/ 1406049 h 5806634"/>
              <a:gd name="connsiteX30" fmla="*/ 694015 w 5426043"/>
              <a:gd name="connsiteY30" fmla="*/ 2744655 h 5806634"/>
              <a:gd name="connsiteX31" fmla="*/ 1253280 w 5426043"/>
              <a:gd name="connsiteY31" fmla="*/ 3774615 h 5806634"/>
              <a:gd name="connsiteX32" fmla="*/ 2015715 w 5426043"/>
              <a:gd name="connsiteY32" fmla="*/ 4415917 h 5806634"/>
              <a:gd name="connsiteX33" fmla="*/ 2631307 w 5426043"/>
              <a:gd name="connsiteY33" fmla="*/ 4738370 h 5806634"/>
              <a:gd name="connsiteX34" fmla="*/ 2175214 w 5426043"/>
              <a:gd name="connsiteY34" fmla="*/ 4769173 h 5806634"/>
              <a:gd name="connsiteX35" fmla="*/ 1502268 w 5426043"/>
              <a:gd name="connsiteY35" fmla="*/ 4555140 h 5806634"/>
              <a:gd name="connsiteX36" fmla="*/ 760003 w 5426043"/>
              <a:gd name="connsiteY36" fmla="*/ 3951286 h 5806634"/>
              <a:gd name="connsiteX37" fmla="*/ 260382 w 5426043"/>
              <a:gd name="connsiteY37" fmla="*/ 3055740 h 5806634"/>
              <a:gd name="connsiteX38" fmla="*/ 5859 w 5426043"/>
              <a:gd name="connsiteY38" fmla="*/ 2688094 h 5806634"/>
              <a:gd name="connsiteX39" fmla="*/ 109554 w 5426043"/>
              <a:gd name="connsiteY39" fmla="*/ 3281983 h 5806634"/>
              <a:gd name="connsiteX40" fmla="*/ 420638 w 5426043"/>
              <a:gd name="connsiteY40" fmla="*/ 4686577 h 5806634"/>
              <a:gd name="connsiteX41" fmla="*/ 967661 w 5426043"/>
              <a:gd name="connsiteY41" fmla="*/ 5270028 h 5806634"/>
              <a:gd name="connsiteX42" fmla="*/ 1523574 w 5426043"/>
              <a:gd name="connsiteY42" fmla="*/ 5525562 h 5806634"/>
              <a:gd name="connsiteX43" fmla="*/ 2471273 w 5426043"/>
              <a:gd name="connsiteY43" fmla="*/ 5605714 h 5806634"/>
              <a:gd name="connsiteX44" fmla="*/ 3230503 w 5426043"/>
              <a:gd name="connsiteY44" fmla="*/ 5381381 h 5806634"/>
              <a:gd name="connsiteX45" fmla="*/ 3394077 w 5426043"/>
              <a:gd name="connsiteY45" fmla="*/ 5495193 h 5806634"/>
              <a:gd name="connsiteX46" fmla="*/ 3504890 w 5426043"/>
              <a:gd name="connsiteY46" fmla="*/ 5806634 h 5806634"/>
              <a:gd name="connsiteX0" fmla="*/ 4361304 w 5426043"/>
              <a:gd name="connsiteY0" fmla="*/ 5609304 h 5806634"/>
              <a:gd name="connsiteX1" fmla="*/ 4231131 w 5426043"/>
              <a:gd name="connsiteY1" fmla="*/ 5215361 h 5806634"/>
              <a:gd name="connsiteX2" fmla="*/ 4286673 w 5426043"/>
              <a:gd name="connsiteY2" fmla="*/ 4899675 h 5806634"/>
              <a:gd name="connsiteX3" fmla="*/ 4689326 w 5426043"/>
              <a:gd name="connsiteY3" fmla="*/ 4520699 h 5806634"/>
              <a:gd name="connsiteX4" fmla="*/ 5058626 w 5426043"/>
              <a:gd name="connsiteY4" fmla="*/ 3564787 h 5806634"/>
              <a:gd name="connsiteX5" fmla="*/ 5416844 w 5426043"/>
              <a:gd name="connsiteY5" fmla="*/ 2499558 h 5806634"/>
              <a:gd name="connsiteX6" fmla="*/ 5253752 w 5426043"/>
              <a:gd name="connsiteY6" fmla="*/ 2511758 h 5806634"/>
              <a:gd name="connsiteX7" fmla="*/ 4564500 w 5426043"/>
              <a:gd name="connsiteY7" fmla="*/ 3073666 h 5806634"/>
              <a:gd name="connsiteX8" fmla="*/ 3980892 w 5426043"/>
              <a:gd name="connsiteY8" fmla="*/ 3974428 h 5806634"/>
              <a:gd name="connsiteX9" fmla="*/ 4040105 w 5426043"/>
              <a:gd name="connsiteY9" fmla="*/ 3319391 h 5806634"/>
              <a:gd name="connsiteX10" fmla="*/ 4281760 w 5426043"/>
              <a:gd name="connsiteY10" fmla="*/ 1853260 h 5806634"/>
              <a:gd name="connsiteX11" fmla="*/ 4416873 w 5426043"/>
              <a:gd name="connsiteY11" fmla="*/ 1147576 h 5806634"/>
              <a:gd name="connsiteX12" fmla="*/ 4484533 w 5426043"/>
              <a:gd name="connsiteY12" fmla="*/ 653647 h 5806634"/>
              <a:gd name="connsiteX13" fmla="*/ 4063391 w 5426043"/>
              <a:gd name="connsiteY13" fmla="*/ 1013087 h 5806634"/>
              <a:gd name="connsiteX14" fmla="*/ 3488008 w 5426043"/>
              <a:gd name="connsiteY14" fmla="*/ 2079410 h 5806634"/>
              <a:gd name="connsiteX15" fmla="*/ 3287203 w 5426043"/>
              <a:gd name="connsiteY15" fmla="*/ 3173083 h 5806634"/>
              <a:gd name="connsiteX16" fmla="*/ 3292845 w 5426043"/>
              <a:gd name="connsiteY16" fmla="*/ 3857018 h 5806634"/>
              <a:gd name="connsiteX17" fmla="*/ 3192806 w 5426043"/>
              <a:gd name="connsiteY17" fmla="*/ 3606624 h 5806634"/>
              <a:gd name="connsiteX18" fmla="*/ 2932473 w 5426043"/>
              <a:gd name="connsiteY18" fmla="*/ 2724036 h 5806634"/>
              <a:gd name="connsiteX19" fmla="*/ 2399382 w 5426043"/>
              <a:gd name="connsiteY19" fmla="*/ 1393179 h 5806634"/>
              <a:gd name="connsiteX20" fmla="*/ 1918061 w 5426043"/>
              <a:gd name="connsiteY20" fmla="*/ 334605 h 5806634"/>
              <a:gd name="connsiteX21" fmla="*/ 1759700 w 5426043"/>
              <a:gd name="connsiteY21" fmla="*/ 46327 h 5806634"/>
              <a:gd name="connsiteX22" fmla="*/ 1504721 w 5426043"/>
              <a:gd name="connsiteY22" fmla="*/ 1179806 h 5806634"/>
              <a:gd name="connsiteX23" fmla="*/ 1919500 w 5426043"/>
              <a:gd name="connsiteY23" fmla="*/ 2508985 h 5806634"/>
              <a:gd name="connsiteX24" fmla="*/ 2511779 w 5426043"/>
              <a:gd name="connsiteY24" fmla="*/ 3676696 h 5806634"/>
              <a:gd name="connsiteX25" fmla="*/ 2507282 w 5426043"/>
              <a:gd name="connsiteY25" fmla="*/ 3842847 h 5806634"/>
              <a:gd name="connsiteX26" fmla="*/ 1259624 w 5426043"/>
              <a:gd name="connsiteY26" fmla="*/ 2329876 h 5806634"/>
              <a:gd name="connsiteX27" fmla="*/ 760003 w 5426043"/>
              <a:gd name="connsiteY27" fmla="*/ 1783121 h 5806634"/>
              <a:gd name="connsiteX28" fmla="*/ 213248 w 5426043"/>
              <a:gd name="connsiteY28" fmla="*/ 1274074 h 5806634"/>
              <a:gd name="connsiteX29" fmla="*/ 213248 w 5426043"/>
              <a:gd name="connsiteY29" fmla="*/ 1406049 h 5806634"/>
              <a:gd name="connsiteX30" fmla="*/ 694015 w 5426043"/>
              <a:gd name="connsiteY30" fmla="*/ 2744655 h 5806634"/>
              <a:gd name="connsiteX31" fmla="*/ 1253280 w 5426043"/>
              <a:gd name="connsiteY31" fmla="*/ 3774615 h 5806634"/>
              <a:gd name="connsiteX32" fmla="*/ 2015715 w 5426043"/>
              <a:gd name="connsiteY32" fmla="*/ 4415917 h 5806634"/>
              <a:gd name="connsiteX33" fmla="*/ 2631307 w 5426043"/>
              <a:gd name="connsiteY33" fmla="*/ 4738370 h 5806634"/>
              <a:gd name="connsiteX34" fmla="*/ 2175214 w 5426043"/>
              <a:gd name="connsiteY34" fmla="*/ 4769173 h 5806634"/>
              <a:gd name="connsiteX35" fmla="*/ 1502268 w 5426043"/>
              <a:gd name="connsiteY35" fmla="*/ 4555140 h 5806634"/>
              <a:gd name="connsiteX36" fmla="*/ 760003 w 5426043"/>
              <a:gd name="connsiteY36" fmla="*/ 3951286 h 5806634"/>
              <a:gd name="connsiteX37" fmla="*/ 260382 w 5426043"/>
              <a:gd name="connsiteY37" fmla="*/ 3055740 h 5806634"/>
              <a:gd name="connsiteX38" fmla="*/ 5859 w 5426043"/>
              <a:gd name="connsiteY38" fmla="*/ 2688094 h 5806634"/>
              <a:gd name="connsiteX39" fmla="*/ 109554 w 5426043"/>
              <a:gd name="connsiteY39" fmla="*/ 3281983 h 5806634"/>
              <a:gd name="connsiteX40" fmla="*/ 420638 w 5426043"/>
              <a:gd name="connsiteY40" fmla="*/ 4686577 h 5806634"/>
              <a:gd name="connsiteX41" fmla="*/ 967661 w 5426043"/>
              <a:gd name="connsiteY41" fmla="*/ 5270028 h 5806634"/>
              <a:gd name="connsiteX42" fmla="*/ 1523574 w 5426043"/>
              <a:gd name="connsiteY42" fmla="*/ 5525562 h 5806634"/>
              <a:gd name="connsiteX43" fmla="*/ 2471273 w 5426043"/>
              <a:gd name="connsiteY43" fmla="*/ 5605714 h 5806634"/>
              <a:gd name="connsiteX44" fmla="*/ 3230503 w 5426043"/>
              <a:gd name="connsiteY44" fmla="*/ 5381381 h 5806634"/>
              <a:gd name="connsiteX45" fmla="*/ 3457681 w 5426043"/>
              <a:gd name="connsiteY45" fmla="*/ 5473536 h 5806634"/>
              <a:gd name="connsiteX46" fmla="*/ 3504890 w 5426043"/>
              <a:gd name="connsiteY46" fmla="*/ 5806634 h 5806634"/>
              <a:gd name="connsiteX0" fmla="*/ 4361304 w 5426043"/>
              <a:gd name="connsiteY0" fmla="*/ 5609304 h 5806634"/>
              <a:gd name="connsiteX1" fmla="*/ 4231131 w 5426043"/>
              <a:gd name="connsiteY1" fmla="*/ 5215361 h 5806634"/>
              <a:gd name="connsiteX2" fmla="*/ 4286673 w 5426043"/>
              <a:gd name="connsiteY2" fmla="*/ 4899675 h 5806634"/>
              <a:gd name="connsiteX3" fmla="*/ 4689326 w 5426043"/>
              <a:gd name="connsiteY3" fmla="*/ 4520699 h 5806634"/>
              <a:gd name="connsiteX4" fmla="*/ 5058626 w 5426043"/>
              <a:gd name="connsiteY4" fmla="*/ 3564787 h 5806634"/>
              <a:gd name="connsiteX5" fmla="*/ 5416844 w 5426043"/>
              <a:gd name="connsiteY5" fmla="*/ 2499558 h 5806634"/>
              <a:gd name="connsiteX6" fmla="*/ 5253752 w 5426043"/>
              <a:gd name="connsiteY6" fmla="*/ 2511758 h 5806634"/>
              <a:gd name="connsiteX7" fmla="*/ 4564500 w 5426043"/>
              <a:gd name="connsiteY7" fmla="*/ 3073666 h 5806634"/>
              <a:gd name="connsiteX8" fmla="*/ 3980892 w 5426043"/>
              <a:gd name="connsiteY8" fmla="*/ 3974428 h 5806634"/>
              <a:gd name="connsiteX9" fmla="*/ 4040105 w 5426043"/>
              <a:gd name="connsiteY9" fmla="*/ 3319391 h 5806634"/>
              <a:gd name="connsiteX10" fmla="*/ 4281760 w 5426043"/>
              <a:gd name="connsiteY10" fmla="*/ 1853260 h 5806634"/>
              <a:gd name="connsiteX11" fmla="*/ 4416873 w 5426043"/>
              <a:gd name="connsiteY11" fmla="*/ 1147576 h 5806634"/>
              <a:gd name="connsiteX12" fmla="*/ 4484533 w 5426043"/>
              <a:gd name="connsiteY12" fmla="*/ 653647 h 5806634"/>
              <a:gd name="connsiteX13" fmla="*/ 4063391 w 5426043"/>
              <a:gd name="connsiteY13" fmla="*/ 1013087 h 5806634"/>
              <a:gd name="connsiteX14" fmla="*/ 3488008 w 5426043"/>
              <a:gd name="connsiteY14" fmla="*/ 2079410 h 5806634"/>
              <a:gd name="connsiteX15" fmla="*/ 3287203 w 5426043"/>
              <a:gd name="connsiteY15" fmla="*/ 3173083 h 5806634"/>
              <a:gd name="connsiteX16" fmla="*/ 3292845 w 5426043"/>
              <a:gd name="connsiteY16" fmla="*/ 3857018 h 5806634"/>
              <a:gd name="connsiteX17" fmla="*/ 3192806 w 5426043"/>
              <a:gd name="connsiteY17" fmla="*/ 3606624 h 5806634"/>
              <a:gd name="connsiteX18" fmla="*/ 2932473 w 5426043"/>
              <a:gd name="connsiteY18" fmla="*/ 2724036 h 5806634"/>
              <a:gd name="connsiteX19" fmla="*/ 2399382 w 5426043"/>
              <a:gd name="connsiteY19" fmla="*/ 1393179 h 5806634"/>
              <a:gd name="connsiteX20" fmla="*/ 1918061 w 5426043"/>
              <a:gd name="connsiteY20" fmla="*/ 334605 h 5806634"/>
              <a:gd name="connsiteX21" fmla="*/ 1759700 w 5426043"/>
              <a:gd name="connsiteY21" fmla="*/ 46327 h 5806634"/>
              <a:gd name="connsiteX22" fmla="*/ 1504721 w 5426043"/>
              <a:gd name="connsiteY22" fmla="*/ 1179806 h 5806634"/>
              <a:gd name="connsiteX23" fmla="*/ 1919500 w 5426043"/>
              <a:gd name="connsiteY23" fmla="*/ 2508985 h 5806634"/>
              <a:gd name="connsiteX24" fmla="*/ 2511779 w 5426043"/>
              <a:gd name="connsiteY24" fmla="*/ 3676696 h 5806634"/>
              <a:gd name="connsiteX25" fmla="*/ 2507282 w 5426043"/>
              <a:gd name="connsiteY25" fmla="*/ 3842847 h 5806634"/>
              <a:gd name="connsiteX26" fmla="*/ 1259624 w 5426043"/>
              <a:gd name="connsiteY26" fmla="*/ 2329876 h 5806634"/>
              <a:gd name="connsiteX27" fmla="*/ 760003 w 5426043"/>
              <a:gd name="connsiteY27" fmla="*/ 1783121 h 5806634"/>
              <a:gd name="connsiteX28" fmla="*/ 213248 w 5426043"/>
              <a:gd name="connsiteY28" fmla="*/ 1274074 h 5806634"/>
              <a:gd name="connsiteX29" fmla="*/ 213248 w 5426043"/>
              <a:gd name="connsiteY29" fmla="*/ 1406049 h 5806634"/>
              <a:gd name="connsiteX30" fmla="*/ 694015 w 5426043"/>
              <a:gd name="connsiteY30" fmla="*/ 2744655 h 5806634"/>
              <a:gd name="connsiteX31" fmla="*/ 1253280 w 5426043"/>
              <a:gd name="connsiteY31" fmla="*/ 3774615 h 5806634"/>
              <a:gd name="connsiteX32" fmla="*/ 2015715 w 5426043"/>
              <a:gd name="connsiteY32" fmla="*/ 4415917 h 5806634"/>
              <a:gd name="connsiteX33" fmla="*/ 2631307 w 5426043"/>
              <a:gd name="connsiteY33" fmla="*/ 4738370 h 5806634"/>
              <a:gd name="connsiteX34" fmla="*/ 2175214 w 5426043"/>
              <a:gd name="connsiteY34" fmla="*/ 4769173 h 5806634"/>
              <a:gd name="connsiteX35" fmla="*/ 1502268 w 5426043"/>
              <a:gd name="connsiteY35" fmla="*/ 4555140 h 5806634"/>
              <a:gd name="connsiteX36" fmla="*/ 760003 w 5426043"/>
              <a:gd name="connsiteY36" fmla="*/ 3951286 h 5806634"/>
              <a:gd name="connsiteX37" fmla="*/ 260382 w 5426043"/>
              <a:gd name="connsiteY37" fmla="*/ 3055740 h 5806634"/>
              <a:gd name="connsiteX38" fmla="*/ 5859 w 5426043"/>
              <a:gd name="connsiteY38" fmla="*/ 2688094 h 5806634"/>
              <a:gd name="connsiteX39" fmla="*/ 109554 w 5426043"/>
              <a:gd name="connsiteY39" fmla="*/ 3281983 h 5806634"/>
              <a:gd name="connsiteX40" fmla="*/ 420638 w 5426043"/>
              <a:gd name="connsiteY40" fmla="*/ 4686577 h 5806634"/>
              <a:gd name="connsiteX41" fmla="*/ 967661 w 5426043"/>
              <a:gd name="connsiteY41" fmla="*/ 5270028 h 5806634"/>
              <a:gd name="connsiteX42" fmla="*/ 1523574 w 5426043"/>
              <a:gd name="connsiteY42" fmla="*/ 5525562 h 5806634"/>
              <a:gd name="connsiteX43" fmla="*/ 2471273 w 5426043"/>
              <a:gd name="connsiteY43" fmla="*/ 5605714 h 5806634"/>
              <a:gd name="connsiteX44" fmla="*/ 3242901 w 5426043"/>
              <a:gd name="connsiteY44" fmla="*/ 5427626 h 5806634"/>
              <a:gd name="connsiteX45" fmla="*/ 3457681 w 5426043"/>
              <a:gd name="connsiteY45" fmla="*/ 5473536 h 5806634"/>
              <a:gd name="connsiteX46" fmla="*/ 3504890 w 5426043"/>
              <a:gd name="connsiteY46" fmla="*/ 5806634 h 5806634"/>
              <a:gd name="connsiteX0" fmla="*/ 4361304 w 5426043"/>
              <a:gd name="connsiteY0" fmla="*/ 5609304 h 5806634"/>
              <a:gd name="connsiteX1" fmla="*/ 4231131 w 5426043"/>
              <a:gd name="connsiteY1" fmla="*/ 5215361 h 5806634"/>
              <a:gd name="connsiteX2" fmla="*/ 4286673 w 5426043"/>
              <a:gd name="connsiteY2" fmla="*/ 4899675 h 5806634"/>
              <a:gd name="connsiteX3" fmla="*/ 4689326 w 5426043"/>
              <a:gd name="connsiteY3" fmla="*/ 4520699 h 5806634"/>
              <a:gd name="connsiteX4" fmla="*/ 5058626 w 5426043"/>
              <a:gd name="connsiteY4" fmla="*/ 3564787 h 5806634"/>
              <a:gd name="connsiteX5" fmla="*/ 5416844 w 5426043"/>
              <a:gd name="connsiteY5" fmla="*/ 2499558 h 5806634"/>
              <a:gd name="connsiteX6" fmla="*/ 5253752 w 5426043"/>
              <a:gd name="connsiteY6" fmla="*/ 2511758 h 5806634"/>
              <a:gd name="connsiteX7" fmla="*/ 4564500 w 5426043"/>
              <a:gd name="connsiteY7" fmla="*/ 3073666 h 5806634"/>
              <a:gd name="connsiteX8" fmla="*/ 3980892 w 5426043"/>
              <a:gd name="connsiteY8" fmla="*/ 3974428 h 5806634"/>
              <a:gd name="connsiteX9" fmla="*/ 4040105 w 5426043"/>
              <a:gd name="connsiteY9" fmla="*/ 3319391 h 5806634"/>
              <a:gd name="connsiteX10" fmla="*/ 4281760 w 5426043"/>
              <a:gd name="connsiteY10" fmla="*/ 1853260 h 5806634"/>
              <a:gd name="connsiteX11" fmla="*/ 4416873 w 5426043"/>
              <a:gd name="connsiteY11" fmla="*/ 1147576 h 5806634"/>
              <a:gd name="connsiteX12" fmla="*/ 4484533 w 5426043"/>
              <a:gd name="connsiteY12" fmla="*/ 653647 h 5806634"/>
              <a:gd name="connsiteX13" fmla="*/ 4063391 w 5426043"/>
              <a:gd name="connsiteY13" fmla="*/ 1013087 h 5806634"/>
              <a:gd name="connsiteX14" fmla="*/ 3488008 w 5426043"/>
              <a:gd name="connsiteY14" fmla="*/ 2079410 h 5806634"/>
              <a:gd name="connsiteX15" fmla="*/ 3287203 w 5426043"/>
              <a:gd name="connsiteY15" fmla="*/ 3173083 h 5806634"/>
              <a:gd name="connsiteX16" fmla="*/ 3292845 w 5426043"/>
              <a:gd name="connsiteY16" fmla="*/ 3857018 h 5806634"/>
              <a:gd name="connsiteX17" fmla="*/ 3192806 w 5426043"/>
              <a:gd name="connsiteY17" fmla="*/ 3606624 h 5806634"/>
              <a:gd name="connsiteX18" fmla="*/ 2932473 w 5426043"/>
              <a:gd name="connsiteY18" fmla="*/ 2724036 h 5806634"/>
              <a:gd name="connsiteX19" fmla="*/ 2399382 w 5426043"/>
              <a:gd name="connsiteY19" fmla="*/ 1393179 h 5806634"/>
              <a:gd name="connsiteX20" fmla="*/ 1918061 w 5426043"/>
              <a:gd name="connsiteY20" fmla="*/ 334605 h 5806634"/>
              <a:gd name="connsiteX21" fmla="*/ 1759700 w 5426043"/>
              <a:gd name="connsiteY21" fmla="*/ 46327 h 5806634"/>
              <a:gd name="connsiteX22" fmla="*/ 1504721 w 5426043"/>
              <a:gd name="connsiteY22" fmla="*/ 1179806 h 5806634"/>
              <a:gd name="connsiteX23" fmla="*/ 1919500 w 5426043"/>
              <a:gd name="connsiteY23" fmla="*/ 2508985 h 5806634"/>
              <a:gd name="connsiteX24" fmla="*/ 2511779 w 5426043"/>
              <a:gd name="connsiteY24" fmla="*/ 3676696 h 5806634"/>
              <a:gd name="connsiteX25" fmla="*/ 2507282 w 5426043"/>
              <a:gd name="connsiteY25" fmla="*/ 3842847 h 5806634"/>
              <a:gd name="connsiteX26" fmla="*/ 1259624 w 5426043"/>
              <a:gd name="connsiteY26" fmla="*/ 2329876 h 5806634"/>
              <a:gd name="connsiteX27" fmla="*/ 760003 w 5426043"/>
              <a:gd name="connsiteY27" fmla="*/ 1783121 h 5806634"/>
              <a:gd name="connsiteX28" fmla="*/ 213248 w 5426043"/>
              <a:gd name="connsiteY28" fmla="*/ 1274074 h 5806634"/>
              <a:gd name="connsiteX29" fmla="*/ 213248 w 5426043"/>
              <a:gd name="connsiteY29" fmla="*/ 1406049 h 5806634"/>
              <a:gd name="connsiteX30" fmla="*/ 694015 w 5426043"/>
              <a:gd name="connsiteY30" fmla="*/ 2744655 h 5806634"/>
              <a:gd name="connsiteX31" fmla="*/ 1253280 w 5426043"/>
              <a:gd name="connsiteY31" fmla="*/ 3774615 h 5806634"/>
              <a:gd name="connsiteX32" fmla="*/ 2015715 w 5426043"/>
              <a:gd name="connsiteY32" fmla="*/ 4415917 h 5806634"/>
              <a:gd name="connsiteX33" fmla="*/ 2631307 w 5426043"/>
              <a:gd name="connsiteY33" fmla="*/ 4738370 h 5806634"/>
              <a:gd name="connsiteX34" fmla="*/ 2175214 w 5426043"/>
              <a:gd name="connsiteY34" fmla="*/ 4769173 h 5806634"/>
              <a:gd name="connsiteX35" fmla="*/ 1502268 w 5426043"/>
              <a:gd name="connsiteY35" fmla="*/ 4555140 h 5806634"/>
              <a:gd name="connsiteX36" fmla="*/ 760003 w 5426043"/>
              <a:gd name="connsiteY36" fmla="*/ 3951286 h 5806634"/>
              <a:gd name="connsiteX37" fmla="*/ 260382 w 5426043"/>
              <a:gd name="connsiteY37" fmla="*/ 3055740 h 5806634"/>
              <a:gd name="connsiteX38" fmla="*/ 5859 w 5426043"/>
              <a:gd name="connsiteY38" fmla="*/ 2688094 h 5806634"/>
              <a:gd name="connsiteX39" fmla="*/ 109554 w 5426043"/>
              <a:gd name="connsiteY39" fmla="*/ 3281983 h 5806634"/>
              <a:gd name="connsiteX40" fmla="*/ 420638 w 5426043"/>
              <a:gd name="connsiteY40" fmla="*/ 4686577 h 5806634"/>
              <a:gd name="connsiteX41" fmla="*/ 967661 w 5426043"/>
              <a:gd name="connsiteY41" fmla="*/ 5270028 h 5806634"/>
              <a:gd name="connsiteX42" fmla="*/ 1523574 w 5426043"/>
              <a:gd name="connsiteY42" fmla="*/ 5525562 h 5806634"/>
              <a:gd name="connsiteX43" fmla="*/ 2471273 w 5426043"/>
              <a:gd name="connsiteY43" fmla="*/ 5605714 h 5806634"/>
              <a:gd name="connsiteX44" fmla="*/ 3242901 w 5426043"/>
              <a:gd name="connsiteY44" fmla="*/ 5427626 h 5806634"/>
              <a:gd name="connsiteX45" fmla="*/ 3409946 w 5426043"/>
              <a:gd name="connsiteY45" fmla="*/ 5523928 h 5806634"/>
              <a:gd name="connsiteX46" fmla="*/ 3504890 w 5426043"/>
              <a:gd name="connsiteY46" fmla="*/ 5806634 h 5806634"/>
              <a:gd name="connsiteX0" fmla="*/ 4361304 w 5426043"/>
              <a:gd name="connsiteY0" fmla="*/ 5609304 h 5806634"/>
              <a:gd name="connsiteX1" fmla="*/ 4231131 w 5426043"/>
              <a:gd name="connsiteY1" fmla="*/ 5215361 h 5806634"/>
              <a:gd name="connsiteX2" fmla="*/ 4286673 w 5426043"/>
              <a:gd name="connsiteY2" fmla="*/ 4899675 h 5806634"/>
              <a:gd name="connsiteX3" fmla="*/ 4689326 w 5426043"/>
              <a:gd name="connsiteY3" fmla="*/ 4520699 h 5806634"/>
              <a:gd name="connsiteX4" fmla="*/ 5058626 w 5426043"/>
              <a:gd name="connsiteY4" fmla="*/ 3564787 h 5806634"/>
              <a:gd name="connsiteX5" fmla="*/ 5416844 w 5426043"/>
              <a:gd name="connsiteY5" fmla="*/ 2499558 h 5806634"/>
              <a:gd name="connsiteX6" fmla="*/ 5253752 w 5426043"/>
              <a:gd name="connsiteY6" fmla="*/ 2511758 h 5806634"/>
              <a:gd name="connsiteX7" fmla="*/ 4564500 w 5426043"/>
              <a:gd name="connsiteY7" fmla="*/ 3073666 h 5806634"/>
              <a:gd name="connsiteX8" fmla="*/ 3980892 w 5426043"/>
              <a:gd name="connsiteY8" fmla="*/ 3974428 h 5806634"/>
              <a:gd name="connsiteX9" fmla="*/ 4040105 w 5426043"/>
              <a:gd name="connsiteY9" fmla="*/ 3319391 h 5806634"/>
              <a:gd name="connsiteX10" fmla="*/ 4281760 w 5426043"/>
              <a:gd name="connsiteY10" fmla="*/ 1853260 h 5806634"/>
              <a:gd name="connsiteX11" fmla="*/ 4416873 w 5426043"/>
              <a:gd name="connsiteY11" fmla="*/ 1147576 h 5806634"/>
              <a:gd name="connsiteX12" fmla="*/ 4484533 w 5426043"/>
              <a:gd name="connsiteY12" fmla="*/ 653647 h 5806634"/>
              <a:gd name="connsiteX13" fmla="*/ 4063391 w 5426043"/>
              <a:gd name="connsiteY13" fmla="*/ 1013087 h 5806634"/>
              <a:gd name="connsiteX14" fmla="*/ 3488008 w 5426043"/>
              <a:gd name="connsiteY14" fmla="*/ 2079410 h 5806634"/>
              <a:gd name="connsiteX15" fmla="*/ 3287203 w 5426043"/>
              <a:gd name="connsiteY15" fmla="*/ 3173083 h 5806634"/>
              <a:gd name="connsiteX16" fmla="*/ 3292845 w 5426043"/>
              <a:gd name="connsiteY16" fmla="*/ 3857018 h 5806634"/>
              <a:gd name="connsiteX17" fmla="*/ 3192806 w 5426043"/>
              <a:gd name="connsiteY17" fmla="*/ 3606624 h 5806634"/>
              <a:gd name="connsiteX18" fmla="*/ 2932473 w 5426043"/>
              <a:gd name="connsiteY18" fmla="*/ 2724036 h 5806634"/>
              <a:gd name="connsiteX19" fmla="*/ 2399382 w 5426043"/>
              <a:gd name="connsiteY19" fmla="*/ 1393179 h 5806634"/>
              <a:gd name="connsiteX20" fmla="*/ 1918061 w 5426043"/>
              <a:gd name="connsiteY20" fmla="*/ 334605 h 5806634"/>
              <a:gd name="connsiteX21" fmla="*/ 1759700 w 5426043"/>
              <a:gd name="connsiteY21" fmla="*/ 46327 h 5806634"/>
              <a:gd name="connsiteX22" fmla="*/ 1504721 w 5426043"/>
              <a:gd name="connsiteY22" fmla="*/ 1179806 h 5806634"/>
              <a:gd name="connsiteX23" fmla="*/ 1919500 w 5426043"/>
              <a:gd name="connsiteY23" fmla="*/ 2508985 h 5806634"/>
              <a:gd name="connsiteX24" fmla="*/ 2511779 w 5426043"/>
              <a:gd name="connsiteY24" fmla="*/ 3676696 h 5806634"/>
              <a:gd name="connsiteX25" fmla="*/ 2507282 w 5426043"/>
              <a:gd name="connsiteY25" fmla="*/ 3842847 h 5806634"/>
              <a:gd name="connsiteX26" fmla="*/ 1259624 w 5426043"/>
              <a:gd name="connsiteY26" fmla="*/ 2329876 h 5806634"/>
              <a:gd name="connsiteX27" fmla="*/ 760003 w 5426043"/>
              <a:gd name="connsiteY27" fmla="*/ 1783121 h 5806634"/>
              <a:gd name="connsiteX28" fmla="*/ 213248 w 5426043"/>
              <a:gd name="connsiteY28" fmla="*/ 1274074 h 5806634"/>
              <a:gd name="connsiteX29" fmla="*/ 213248 w 5426043"/>
              <a:gd name="connsiteY29" fmla="*/ 1406049 h 5806634"/>
              <a:gd name="connsiteX30" fmla="*/ 694015 w 5426043"/>
              <a:gd name="connsiteY30" fmla="*/ 2744655 h 5806634"/>
              <a:gd name="connsiteX31" fmla="*/ 1253280 w 5426043"/>
              <a:gd name="connsiteY31" fmla="*/ 3774615 h 5806634"/>
              <a:gd name="connsiteX32" fmla="*/ 2015715 w 5426043"/>
              <a:gd name="connsiteY32" fmla="*/ 4415917 h 5806634"/>
              <a:gd name="connsiteX33" fmla="*/ 2631307 w 5426043"/>
              <a:gd name="connsiteY33" fmla="*/ 4738370 h 5806634"/>
              <a:gd name="connsiteX34" fmla="*/ 2175214 w 5426043"/>
              <a:gd name="connsiteY34" fmla="*/ 4769173 h 5806634"/>
              <a:gd name="connsiteX35" fmla="*/ 1502268 w 5426043"/>
              <a:gd name="connsiteY35" fmla="*/ 4555140 h 5806634"/>
              <a:gd name="connsiteX36" fmla="*/ 760003 w 5426043"/>
              <a:gd name="connsiteY36" fmla="*/ 3951286 h 5806634"/>
              <a:gd name="connsiteX37" fmla="*/ 260382 w 5426043"/>
              <a:gd name="connsiteY37" fmla="*/ 3055740 h 5806634"/>
              <a:gd name="connsiteX38" fmla="*/ 5859 w 5426043"/>
              <a:gd name="connsiteY38" fmla="*/ 2688094 h 5806634"/>
              <a:gd name="connsiteX39" fmla="*/ 109554 w 5426043"/>
              <a:gd name="connsiteY39" fmla="*/ 3281983 h 5806634"/>
              <a:gd name="connsiteX40" fmla="*/ 420638 w 5426043"/>
              <a:gd name="connsiteY40" fmla="*/ 4686577 h 5806634"/>
              <a:gd name="connsiteX41" fmla="*/ 967661 w 5426043"/>
              <a:gd name="connsiteY41" fmla="*/ 5270028 h 5806634"/>
              <a:gd name="connsiteX42" fmla="*/ 1523574 w 5426043"/>
              <a:gd name="connsiteY42" fmla="*/ 5525562 h 5806634"/>
              <a:gd name="connsiteX43" fmla="*/ 2471273 w 5426043"/>
              <a:gd name="connsiteY43" fmla="*/ 5605714 h 5806634"/>
              <a:gd name="connsiteX44" fmla="*/ 3242901 w 5426043"/>
              <a:gd name="connsiteY44" fmla="*/ 5427626 h 5806634"/>
              <a:gd name="connsiteX45" fmla="*/ 3409946 w 5426043"/>
              <a:gd name="connsiteY45" fmla="*/ 5523928 h 5806634"/>
              <a:gd name="connsiteX46" fmla="*/ 3504890 w 5426043"/>
              <a:gd name="connsiteY46" fmla="*/ 5806634 h 5806634"/>
              <a:gd name="connsiteX0" fmla="*/ 4361304 w 5426043"/>
              <a:gd name="connsiteY0" fmla="*/ 5609304 h 5806634"/>
              <a:gd name="connsiteX1" fmla="*/ 4231131 w 5426043"/>
              <a:gd name="connsiteY1" fmla="*/ 5215361 h 5806634"/>
              <a:gd name="connsiteX2" fmla="*/ 4286673 w 5426043"/>
              <a:gd name="connsiteY2" fmla="*/ 4899675 h 5806634"/>
              <a:gd name="connsiteX3" fmla="*/ 4689326 w 5426043"/>
              <a:gd name="connsiteY3" fmla="*/ 4520699 h 5806634"/>
              <a:gd name="connsiteX4" fmla="*/ 5058626 w 5426043"/>
              <a:gd name="connsiteY4" fmla="*/ 3564787 h 5806634"/>
              <a:gd name="connsiteX5" fmla="*/ 5416844 w 5426043"/>
              <a:gd name="connsiteY5" fmla="*/ 2499558 h 5806634"/>
              <a:gd name="connsiteX6" fmla="*/ 5253752 w 5426043"/>
              <a:gd name="connsiteY6" fmla="*/ 2511758 h 5806634"/>
              <a:gd name="connsiteX7" fmla="*/ 4564500 w 5426043"/>
              <a:gd name="connsiteY7" fmla="*/ 3073666 h 5806634"/>
              <a:gd name="connsiteX8" fmla="*/ 3980892 w 5426043"/>
              <a:gd name="connsiteY8" fmla="*/ 3974428 h 5806634"/>
              <a:gd name="connsiteX9" fmla="*/ 4040105 w 5426043"/>
              <a:gd name="connsiteY9" fmla="*/ 3319391 h 5806634"/>
              <a:gd name="connsiteX10" fmla="*/ 4281760 w 5426043"/>
              <a:gd name="connsiteY10" fmla="*/ 1853260 h 5806634"/>
              <a:gd name="connsiteX11" fmla="*/ 4416873 w 5426043"/>
              <a:gd name="connsiteY11" fmla="*/ 1147576 h 5806634"/>
              <a:gd name="connsiteX12" fmla="*/ 4484533 w 5426043"/>
              <a:gd name="connsiteY12" fmla="*/ 653647 h 5806634"/>
              <a:gd name="connsiteX13" fmla="*/ 4063391 w 5426043"/>
              <a:gd name="connsiteY13" fmla="*/ 1013087 h 5806634"/>
              <a:gd name="connsiteX14" fmla="*/ 3488008 w 5426043"/>
              <a:gd name="connsiteY14" fmla="*/ 2079410 h 5806634"/>
              <a:gd name="connsiteX15" fmla="*/ 3287203 w 5426043"/>
              <a:gd name="connsiteY15" fmla="*/ 3173083 h 5806634"/>
              <a:gd name="connsiteX16" fmla="*/ 3292845 w 5426043"/>
              <a:gd name="connsiteY16" fmla="*/ 3857018 h 5806634"/>
              <a:gd name="connsiteX17" fmla="*/ 3192806 w 5426043"/>
              <a:gd name="connsiteY17" fmla="*/ 3606624 h 5806634"/>
              <a:gd name="connsiteX18" fmla="*/ 2932473 w 5426043"/>
              <a:gd name="connsiteY18" fmla="*/ 2724036 h 5806634"/>
              <a:gd name="connsiteX19" fmla="*/ 2399382 w 5426043"/>
              <a:gd name="connsiteY19" fmla="*/ 1393179 h 5806634"/>
              <a:gd name="connsiteX20" fmla="*/ 1918061 w 5426043"/>
              <a:gd name="connsiteY20" fmla="*/ 334605 h 5806634"/>
              <a:gd name="connsiteX21" fmla="*/ 1759700 w 5426043"/>
              <a:gd name="connsiteY21" fmla="*/ 46327 h 5806634"/>
              <a:gd name="connsiteX22" fmla="*/ 1504721 w 5426043"/>
              <a:gd name="connsiteY22" fmla="*/ 1179806 h 5806634"/>
              <a:gd name="connsiteX23" fmla="*/ 1919500 w 5426043"/>
              <a:gd name="connsiteY23" fmla="*/ 2508985 h 5806634"/>
              <a:gd name="connsiteX24" fmla="*/ 2511779 w 5426043"/>
              <a:gd name="connsiteY24" fmla="*/ 3676696 h 5806634"/>
              <a:gd name="connsiteX25" fmla="*/ 2507282 w 5426043"/>
              <a:gd name="connsiteY25" fmla="*/ 3842847 h 5806634"/>
              <a:gd name="connsiteX26" fmla="*/ 1259624 w 5426043"/>
              <a:gd name="connsiteY26" fmla="*/ 2329876 h 5806634"/>
              <a:gd name="connsiteX27" fmla="*/ 760003 w 5426043"/>
              <a:gd name="connsiteY27" fmla="*/ 1783121 h 5806634"/>
              <a:gd name="connsiteX28" fmla="*/ 213248 w 5426043"/>
              <a:gd name="connsiteY28" fmla="*/ 1274074 h 5806634"/>
              <a:gd name="connsiteX29" fmla="*/ 213248 w 5426043"/>
              <a:gd name="connsiteY29" fmla="*/ 1406049 h 5806634"/>
              <a:gd name="connsiteX30" fmla="*/ 694015 w 5426043"/>
              <a:gd name="connsiteY30" fmla="*/ 2744655 h 5806634"/>
              <a:gd name="connsiteX31" fmla="*/ 1253280 w 5426043"/>
              <a:gd name="connsiteY31" fmla="*/ 3774615 h 5806634"/>
              <a:gd name="connsiteX32" fmla="*/ 2015715 w 5426043"/>
              <a:gd name="connsiteY32" fmla="*/ 4415917 h 5806634"/>
              <a:gd name="connsiteX33" fmla="*/ 2631307 w 5426043"/>
              <a:gd name="connsiteY33" fmla="*/ 4738370 h 5806634"/>
              <a:gd name="connsiteX34" fmla="*/ 2175214 w 5426043"/>
              <a:gd name="connsiteY34" fmla="*/ 4769173 h 5806634"/>
              <a:gd name="connsiteX35" fmla="*/ 1502268 w 5426043"/>
              <a:gd name="connsiteY35" fmla="*/ 4555140 h 5806634"/>
              <a:gd name="connsiteX36" fmla="*/ 760003 w 5426043"/>
              <a:gd name="connsiteY36" fmla="*/ 3951286 h 5806634"/>
              <a:gd name="connsiteX37" fmla="*/ 260382 w 5426043"/>
              <a:gd name="connsiteY37" fmla="*/ 3055740 h 5806634"/>
              <a:gd name="connsiteX38" fmla="*/ 5859 w 5426043"/>
              <a:gd name="connsiteY38" fmla="*/ 2688094 h 5806634"/>
              <a:gd name="connsiteX39" fmla="*/ 109554 w 5426043"/>
              <a:gd name="connsiteY39" fmla="*/ 3281983 h 5806634"/>
              <a:gd name="connsiteX40" fmla="*/ 420638 w 5426043"/>
              <a:gd name="connsiteY40" fmla="*/ 4686577 h 5806634"/>
              <a:gd name="connsiteX41" fmla="*/ 967661 w 5426043"/>
              <a:gd name="connsiteY41" fmla="*/ 5270028 h 5806634"/>
              <a:gd name="connsiteX42" fmla="*/ 1523574 w 5426043"/>
              <a:gd name="connsiteY42" fmla="*/ 5525562 h 5806634"/>
              <a:gd name="connsiteX43" fmla="*/ 2471273 w 5426043"/>
              <a:gd name="connsiteY43" fmla="*/ 5605714 h 5806634"/>
              <a:gd name="connsiteX44" fmla="*/ 3242901 w 5426043"/>
              <a:gd name="connsiteY44" fmla="*/ 5427626 h 5806634"/>
              <a:gd name="connsiteX45" fmla="*/ 3409946 w 5426043"/>
              <a:gd name="connsiteY45" fmla="*/ 5523928 h 5806634"/>
              <a:gd name="connsiteX46" fmla="*/ 3504890 w 5426043"/>
              <a:gd name="connsiteY46" fmla="*/ 5806634 h 5806634"/>
              <a:gd name="connsiteX0" fmla="*/ 4361304 w 5426043"/>
              <a:gd name="connsiteY0" fmla="*/ 5609304 h 5820250"/>
              <a:gd name="connsiteX1" fmla="*/ 4231131 w 5426043"/>
              <a:gd name="connsiteY1" fmla="*/ 5215361 h 5820250"/>
              <a:gd name="connsiteX2" fmla="*/ 4286673 w 5426043"/>
              <a:gd name="connsiteY2" fmla="*/ 4899675 h 5820250"/>
              <a:gd name="connsiteX3" fmla="*/ 4689326 w 5426043"/>
              <a:gd name="connsiteY3" fmla="*/ 4520699 h 5820250"/>
              <a:gd name="connsiteX4" fmla="*/ 5058626 w 5426043"/>
              <a:gd name="connsiteY4" fmla="*/ 3564787 h 5820250"/>
              <a:gd name="connsiteX5" fmla="*/ 5416844 w 5426043"/>
              <a:gd name="connsiteY5" fmla="*/ 2499558 h 5820250"/>
              <a:gd name="connsiteX6" fmla="*/ 5253752 w 5426043"/>
              <a:gd name="connsiteY6" fmla="*/ 2511758 h 5820250"/>
              <a:gd name="connsiteX7" fmla="*/ 4564500 w 5426043"/>
              <a:gd name="connsiteY7" fmla="*/ 3073666 h 5820250"/>
              <a:gd name="connsiteX8" fmla="*/ 3980892 w 5426043"/>
              <a:gd name="connsiteY8" fmla="*/ 3974428 h 5820250"/>
              <a:gd name="connsiteX9" fmla="*/ 4040105 w 5426043"/>
              <a:gd name="connsiteY9" fmla="*/ 3319391 h 5820250"/>
              <a:gd name="connsiteX10" fmla="*/ 4281760 w 5426043"/>
              <a:gd name="connsiteY10" fmla="*/ 1853260 h 5820250"/>
              <a:gd name="connsiteX11" fmla="*/ 4416873 w 5426043"/>
              <a:gd name="connsiteY11" fmla="*/ 1147576 h 5820250"/>
              <a:gd name="connsiteX12" fmla="*/ 4484533 w 5426043"/>
              <a:gd name="connsiteY12" fmla="*/ 653647 h 5820250"/>
              <a:gd name="connsiteX13" fmla="*/ 4063391 w 5426043"/>
              <a:gd name="connsiteY13" fmla="*/ 1013087 h 5820250"/>
              <a:gd name="connsiteX14" fmla="*/ 3488008 w 5426043"/>
              <a:gd name="connsiteY14" fmla="*/ 2079410 h 5820250"/>
              <a:gd name="connsiteX15" fmla="*/ 3287203 w 5426043"/>
              <a:gd name="connsiteY15" fmla="*/ 3173083 h 5820250"/>
              <a:gd name="connsiteX16" fmla="*/ 3292845 w 5426043"/>
              <a:gd name="connsiteY16" fmla="*/ 3857018 h 5820250"/>
              <a:gd name="connsiteX17" fmla="*/ 3192806 w 5426043"/>
              <a:gd name="connsiteY17" fmla="*/ 3606624 h 5820250"/>
              <a:gd name="connsiteX18" fmla="*/ 2932473 w 5426043"/>
              <a:gd name="connsiteY18" fmla="*/ 2724036 h 5820250"/>
              <a:gd name="connsiteX19" fmla="*/ 2399382 w 5426043"/>
              <a:gd name="connsiteY19" fmla="*/ 1393179 h 5820250"/>
              <a:gd name="connsiteX20" fmla="*/ 1918061 w 5426043"/>
              <a:gd name="connsiteY20" fmla="*/ 334605 h 5820250"/>
              <a:gd name="connsiteX21" fmla="*/ 1759700 w 5426043"/>
              <a:gd name="connsiteY21" fmla="*/ 46327 h 5820250"/>
              <a:gd name="connsiteX22" fmla="*/ 1504721 w 5426043"/>
              <a:gd name="connsiteY22" fmla="*/ 1179806 h 5820250"/>
              <a:gd name="connsiteX23" fmla="*/ 1919500 w 5426043"/>
              <a:gd name="connsiteY23" fmla="*/ 2508985 h 5820250"/>
              <a:gd name="connsiteX24" fmla="*/ 2511779 w 5426043"/>
              <a:gd name="connsiteY24" fmla="*/ 3676696 h 5820250"/>
              <a:gd name="connsiteX25" fmla="*/ 2507282 w 5426043"/>
              <a:gd name="connsiteY25" fmla="*/ 3842847 h 5820250"/>
              <a:gd name="connsiteX26" fmla="*/ 1259624 w 5426043"/>
              <a:gd name="connsiteY26" fmla="*/ 2329876 h 5820250"/>
              <a:gd name="connsiteX27" fmla="*/ 760003 w 5426043"/>
              <a:gd name="connsiteY27" fmla="*/ 1783121 h 5820250"/>
              <a:gd name="connsiteX28" fmla="*/ 213248 w 5426043"/>
              <a:gd name="connsiteY28" fmla="*/ 1274074 h 5820250"/>
              <a:gd name="connsiteX29" fmla="*/ 213248 w 5426043"/>
              <a:gd name="connsiteY29" fmla="*/ 1406049 h 5820250"/>
              <a:gd name="connsiteX30" fmla="*/ 694015 w 5426043"/>
              <a:gd name="connsiteY30" fmla="*/ 2744655 h 5820250"/>
              <a:gd name="connsiteX31" fmla="*/ 1253280 w 5426043"/>
              <a:gd name="connsiteY31" fmla="*/ 3774615 h 5820250"/>
              <a:gd name="connsiteX32" fmla="*/ 2015715 w 5426043"/>
              <a:gd name="connsiteY32" fmla="*/ 4415917 h 5820250"/>
              <a:gd name="connsiteX33" fmla="*/ 2631307 w 5426043"/>
              <a:gd name="connsiteY33" fmla="*/ 4738370 h 5820250"/>
              <a:gd name="connsiteX34" fmla="*/ 2175214 w 5426043"/>
              <a:gd name="connsiteY34" fmla="*/ 4769173 h 5820250"/>
              <a:gd name="connsiteX35" fmla="*/ 1502268 w 5426043"/>
              <a:gd name="connsiteY35" fmla="*/ 4555140 h 5820250"/>
              <a:gd name="connsiteX36" fmla="*/ 760003 w 5426043"/>
              <a:gd name="connsiteY36" fmla="*/ 3951286 h 5820250"/>
              <a:gd name="connsiteX37" fmla="*/ 260382 w 5426043"/>
              <a:gd name="connsiteY37" fmla="*/ 3055740 h 5820250"/>
              <a:gd name="connsiteX38" fmla="*/ 5859 w 5426043"/>
              <a:gd name="connsiteY38" fmla="*/ 2688094 h 5820250"/>
              <a:gd name="connsiteX39" fmla="*/ 109554 w 5426043"/>
              <a:gd name="connsiteY39" fmla="*/ 3281983 h 5820250"/>
              <a:gd name="connsiteX40" fmla="*/ 420638 w 5426043"/>
              <a:gd name="connsiteY40" fmla="*/ 4686577 h 5820250"/>
              <a:gd name="connsiteX41" fmla="*/ 967661 w 5426043"/>
              <a:gd name="connsiteY41" fmla="*/ 5270028 h 5820250"/>
              <a:gd name="connsiteX42" fmla="*/ 1523574 w 5426043"/>
              <a:gd name="connsiteY42" fmla="*/ 5525562 h 5820250"/>
              <a:gd name="connsiteX43" fmla="*/ 2471273 w 5426043"/>
              <a:gd name="connsiteY43" fmla="*/ 5605714 h 5820250"/>
              <a:gd name="connsiteX44" fmla="*/ 3242901 w 5426043"/>
              <a:gd name="connsiteY44" fmla="*/ 5427626 h 5820250"/>
              <a:gd name="connsiteX45" fmla="*/ 3409946 w 5426043"/>
              <a:gd name="connsiteY45" fmla="*/ 5523928 h 5820250"/>
              <a:gd name="connsiteX46" fmla="*/ 3455462 w 5426043"/>
              <a:gd name="connsiteY46" fmla="*/ 5820249 h 5820250"/>
              <a:gd name="connsiteX0" fmla="*/ 4361304 w 5426043"/>
              <a:gd name="connsiteY0" fmla="*/ 5609304 h 5820250"/>
              <a:gd name="connsiteX1" fmla="*/ 4231131 w 5426043"/>
              <a:gd name="connsiteY1" fmla="*/ 5215361 h 5820250"/>
              <a:gd name="connsiteX2" fmla="*/ 4286673 w 5426043"/>
              <a:gd name="connsiteY2" fmla="*/ 4899675 h 5820250"/>
              <a:gd name="connsiteX3" fmla="*/ 4689326 w 5426043"/>
              <a:gd name="connsiteY3" fmla="*/ 4520699 h 5820250"/>
              <a:gd name="connsiteX4" fmla="*/ 5058626 w 5426043"/>
              <a:gd name="connsiteY4" fmla="*/ 3564787 h 5820250"/>
              <a:gd name="connsiteX5" fmla="*/ 5416844 w 5426043"/>
              <a:gd name="connsiteY5" fmla="*/ 2499558 h 5820250"/>
              <a:gd name="connsiteX6" fmla="*/ 5253752 w 5426043"/>
              <a:gd name="connsiteY6" fmla="*/ 2511758 h 5820250"/>
              <a:gd name="connsiteX7" fmla="*/ 4564500 w 5426043"/>
              <a:gd name="connsiteY7" fmla="*/ 3073666 h 5820250"/>
              <a:gd name="connsiteX8" fmla="*/ 3980892 w 5426043"/>
              <a:gd name="connsiteY8" fmla="*/ 3974428 h 5820250"/>
              <a:gd name="connsiteX9" fmla="*/ 4040105 w 5426043"/>
              <a:gd name="connsiteY9" fmla="*/ 3319391 h 5820250"/>
              <a:gd name="connsiteX10" fmla="*/ 4281760 w 5426043"/>
              <a:gd name="connsiteY10" fmla="*/ 1853260 h 5820250"/>
              <a:gd name="connsiteX11" fmla="*/ 4416873 w 5426043"/>
              <a:gd name="connsiteY11" fmla="*/ 1147576 h 5820250"/>
              <a:gd name="connsiteX12" fmla="*/ 4484533 w 5426043"/>
              <a:gd name="connsiteY12" fmla="*/ 653647 h 5820250"/>
              <a:gd name="connsiteX13" fmla="*/ 4063391 w 5426043"/>
              <a:gd name="connsiteY13" fmla="*/ 1013087 h 5820250"/>
              <a:gd name="connsiteX14" fmla="*/ 3488008 w 5426043"/>
              <a:gd name="connsiteY14" fmla="*/ 2079410 h 5820250"/>
              <a:gd name="connsiteX15" fmla="*/ 3287203 w 5426043"/>
              <a:gd name="connsiteY15" fmla="*/ 3173083 h 5820250"/>
              <a:gd name="connsiteX16" fmla="*/ 3292845 w 5426043"/>
              <a:gd name="connsiteY16" fmla="*/ 3857018 h 5820250"/>
              <a:gd name="connsiteX17" fmla="*/ 3192806 w 5426043"/>
              <a:gd name="connsiteY17" fmla="*/ 3606624 h 5820250"/>
              <a:gd name="connsiteX18" fmla="*/ 2932473 w 5426043"/>
              <a:gd name="connsiteY18" fmla="*/ 2724036 h 5820250"/>
              <a:gd name="connsiteX19" fmla="*/ 2399382 w 5426043"/>
              <a:gd name="connsiteY19" fmla="*/ 1393179 h 5820250"/>
              <a:gd name="connsiteX20" fmla="*/ 1918061 w 5426043"/>
              <a:gd name="connsiteY20" fmla="*/ 334605 h 5820250"/>
              <a:gd name="connsiteX21" fmla="*/ 1759700 w 5426043"/>
              <a:gd name="connsiteY21" fmla="*/ 46327 h 5820250"/>
              <a:gd name="connsiteX22" fmla="*/ 1504721 w 5426043"/>
              <a:gd name="connsiteY22" fmla="*/ 1179806 h 5820250"/>
              <a:gd name="connsiteX23" fmla="*/ 1919500 w 5426043"/>
              <a:gd name="connsiteY23" fmla="*/ 2508985 h 5820250"/>
              <a:gd name="connsiteX24" fmla="*/ 2511779 w 5426043"/>
              <a:gd name="connsiteY24" fmla="*/ 3676696 h 5820250"/>
              <a:gd name="connsiteX25" fmla="*/ 2507282 w 5426043"/>
              <a:gd name="connsiteY25" fmla="*/ 3842847 h 5820250"/>
              <a:gd name="connsiteX26" fmla="*/ 1259624 w 5426043"/>
              <a:gd name="connsiteY26" fmla="*/ 2329876 h 5820250"/>
              <a:gd name="connsiteX27" fmla="*/ 760003 w 5426043"/>
              <a:gd name="connsiteY27" fmla="*/ 1783121 h 5820250"/>
              <a:gd name="connsiteX28" fmla="*/ 213248 w 5426043"/>
              <a:gd name="connsiteY28" fmla="*/ 1274074 h 5820250"/>
              <a:gd name="connsiteX29" fmla="*/ 213248 w 5426043"/>
              <a:gd name="connsiteY29" fmla="*/ 1406049 h 5820250"/>
              <a:gd name="connsiteX30" fmla="*/ 694015 w 5426043"/>
              <a:gd name="connsiteY30" fmla="*/ 2744655 h 5820250"/>
              <a:gd name="connsiteX31" fmla="*/ 1253280 w 5426043"/>
              <a:gd name="connsiteY31" fmla="*/ 3774615 h 5820250"/>
              <a:gd name="connsiteX32" fmla="*/ 2015715 w 5426043"/>
              <a:gd name="connsiteY32" fmla="*/ 4415917 h 5820250"/>
              <a:gd name="connsiteX33" fmla="*/ 2631307 w 5426043"/>
              <a:gd name="connsiteY33" fmla="*/ 4738370 h 5820250"/>
              <a:gd name="connsiteX34" fmla="*/ 2175214 w 5426043"/>
              <a:gd name="connsiteY34" fmla="*/ 4769173 h 5820250"/>
              <a:gd name="connsiteX35" fmla="*/ 1502268 w 5426043"/>
              <a:gd name="connsiteY35" fmla="*/ 4555140 h 5820250"/>
              <a:gd name="connsiteX36" fmla="*/ 760003 w 5426043"/>
              <a:gd name="connsiteY36" fmla="*/ 3951286 h 5820250"/>
              <a:gd name="connsiteX37" fmla="*/ 260382 w 5426043"/>
              <a:gd name="connsiteY37" fmla="*/ 3055740 h 5820250"/>
              <a:gd name="connsiteX38" fmla="*/ 5859 w 5426043"/>
              <a:gd name="connsiteY38" fmla="*/ 2688094 h 5820250"/>
              <a:gd name="connsiteX39" fmla="*/ 109554 w 5426043"/>
              <a:gd name="connsiteY39" fmla="*/ 3281983 h 5820250"/>
              <a:gd name="connsiteX40" fmla="*/ 420638 w 5426043"/>
              <a:gd name="connsiteY40" fmla="*/ 4686577 h 5820250"/>
              <a:gd name="connsiteX41" fmla="*/ 967661 w 5426043"/>
              <a:gd name="connsiteY41" fmla="*/ 5270028 h 5820250"/>
              <a:gd name="connsiteX42" fmla="*/ 1523574 w 5426043"/>
              <a:gd name="connsiteY42" fmla="*/ 5525562 h 5820250"/>
              <a:gd name="connsiteX43" fmla="*/ 2471273 w 5426043"/>
              <a:gd name="connsiteY43" fmla="*/ 5605714 h 5820250"/>
              <a:gd name="connsiteX44" fmla="*/ 3242901 w 5426043"/>
              <a:gd name="connsiteY44" fmla="*/ 5427626 h 5820250"/>
              <a:gd name="connsiteX45" fmla="*/ 3409946 w 5426043"/>
              <a:gd name="connsiteY45" fmla="*/ 5523928 h 5820250"/>
              <a:gd name="connsiteX46" fmla="*/ 3455462 w 5426043"/>
              <a:gd name="connsiteY46" fmla="*/ 5820249 h 5820250"/>
              <a:gd name="connsiteX0" fmla="*/ 4361304 w 5426043"/>
              <a:gd name="connsiteY0" fmla="*/ 5609304 h 5820250"/>
              <a:gd name="connsiteX1" fmla="*/ 4231131 w 5426043"/>
              <a:gd name="connsiteY1" fmla="*/ 5215361 h 5820250"/>
              <a:gd name="connsiteX2" fmla="*/ 4340194 w 5426043"/>
              <a:gd name="connsiteY2" fmla="*/ 4947008 h 5820250"/>
              <a:gd name="connsiteX3" fmla="*/ 4689326 w 5426043"/>
              <a:gd name="connsiteY3" fmla="*/ 4520699 h 5820250"/>
              <a:gd name="connsiteX4" fmla="*/ 5058626 w 5426043"/>
              <a:gd name="connsiteY4" fmla="*/ 3564787 h 5820250"/>
              <a:gd name="connsiteX5" fmla="*/ 5416844 w 5426043"/>
              <a:gd name="connsiteY5" fmla="*/ 2499558 h 5820250"/>
              <a:gd name="connsiteX6" fmla="*/ 5253752 w 5426043"/>
              <a:gd name="connsiteY6" fmla="*/ 2511758 h 5820250"/>
              <a:gd name="connsiteX7" fmla="*/ 4564500 w 5426043"/>
              <a:gd name="connsiteY7" fmla="*/ 3073666 h 5820250"/>
              <a:gd name="connsiteX8" fmla="*/ 3980892 w 5426043"/>
              <a:gd name="connsiteY8" fmla="*/ 3974428 h 5820250"/>
              <a:gd name="connsiteX9" fmla="*/ 4040105 w 5426043"/>
              <a:gd name="connsiteY9" fmla="*/ 3319391 h 5820250"/>
              <a:gd name="connsiteX10" fmla="*/ 4281760 w 5426043"/>
              <a:gd name="connsiteY10" fmla="*/ 1853260 h 5820250"/>
              <a:gd name="connsiteX11" fmla="*/ 4416873 w 5426043"/>
              <a:gd name="connsiteY11" fmla="*/ 1147576 h 5820250"/>
              <a:gd name="connsiteX12" fmla="*/ 4484533 w 5426043"/>
              <a:gd name="connsiteY12" fmla="*/ 653647 h 5820250"/>
              <a:gd name="connsiteX13" fmla="*/ 4063391 w 5426043"/>
              <a:gd name="connsiteY13" fmla="*/ 1013087 h 5820250"/>
              <a:gd name="connsiteX14" fmla="*/ 3488008 w 5426043"/>
              <a:gd name="connsiteY14" fmla="*/ 2079410 h 5820250"/>
              <a:gd name="connsiteX15" fmla="*/ 3287203 w 5426043"/>
              <a:gd name="connsiteY15" fmla="*/ 3173083 h 5820250"/>
              <a:gd name="connsiteX16" fmla="*/ 3292845 w 5426043"/>
              <a:gd name="connsiteY16" fmla="*/ 3857018 h 5820250"/>
              <a:gd name="connsiteX17" fmla="*/ 3192806 w 5426043"/>
              <a:gd name="connsiteY17" fmla="*/ 3606624 h 5820250"/>
              <a:gd name="connsiteX18" fmla="*/ 2932473 w 5426043"/>
              <a:gd name="connsiteY18" fmla="*/ 2724036 h 5820250"/>
              <a:gd name="connsiteX19" fmla="*/ 2399382 w 5426043"/>
              <a:gd name="connsiteY19" fmla="*/ 1393179 h 5820250"/>
              <a:gd name="connsiteX20" fmla="*/ 1918061 w 5426043"/>
              <a:gd name="connsiteY20" fmla="*/ 334605 h 5820250"/>
              <a:gd name="connsiteX21" fmla="*/ 1759700 w 5426043"/>
              <a:gd name="connsiteY21" fmla="*/ 46327 h 5820250"/>
              <a:gd name="connsiteX22" fmla="*/ 1504721 w 5426043"/>
              <a:gd name="connsiteY22" fmla="*/ 1179806 h 5820250"/>
              <a:gd name="connsiteX23" fmla="*/ 1919500 w 5426043"/>
              <a:gd name="connsiteY23" fmla="*/ 2508985 h 5820250"/>
              <a:gd name="connsiteX24" fmla="*/ 2511779 w 5426043"/>
              <a:gd name="connsiteY24" fmla="*/ 3676696 h 5820250"/>
              <a:gd name="connsiteX25" fmla="*/ 2507282 w 5426043"/>
              <a:gd name="connsiteY25" fmla="*/ 3842847 h 5820250"/>
              <a:gd name="connsiteX26" fmla="*/ 1259624 w 5426043"/>
              <a:gd name="connsiteY26" fmla="*/ 2329876 h 5820250"/>
              <a:gd name="connsiteX27" fmla="*/ 760003 w 5426043"/>
              <a:gd name="connsiteY27" fmla="*/ 1783121 h 5820250"/>
              <a:gd name="connsiteX28" fmla="*/ 213248 w 5426043"/>
              <a:gd name="connsiteY28" fmla="*/ 1274074 h 5820250"/>
              <a:gd name="connsiteX29" fmla="*/ 213248 w 5426043"/>
              <a:gd name="connsiteY29" fmla="*/ 1406049 h 5820250"/>
              <a:gd name="connsiteX30" fmla="*/ 694015 w 5426043"/>
              <a:gd name="connsiteY30" fmla="*/ 2744655 h 5820250"/>
              <a:gd name="connsiteX31" fmla="*/ 1253280 w 5426043"/>
              <a:gd name="connsiteY31" fmla="*/ 3774615 h 5820250"/>
              <a:gd name="connsiteX32" fmla="*/ 2015715 w 5426043"/>
              <a:gd name="connsiteY32" fmla="*/ 4415917 h 5820250"/>
              <a:gd name="connsiteX33" fmla="*/ 2631307 w 5426043"/>
              <a:gd name="connsiteY33" fmla="*/ 4738370 h 5820250"/>
              <a:gd name="connsiteX34" fmla="*/ 2175214 w 5426043"/>
              <a:gd name="connsiteY34" fmla="*/ 4769173 h 5820250"/>
              <a:gd name="connsiteX35" fmla="*/ 1502268 w 5426043"/>
              <a:gd name="connsiteY35" fmla="*/ 4555140 h 5820250"/>
              <a:gd name="connsiteX36" fmla="*/ 760003 w 5426043"/>
              <a:gd name="connsiteY36" fmla="*/ 3951286 h 5820250"/>
              <a:gd name="connsiteX37" fmla="*/ 260382 w 5426043"/>
              <a:gd name="connsiteY37" fmla="*/ 3055740 h 5820250"/>
              <a:gd name="connsiteX38" fmla="*/ 5859 w 5426043"/>
              <a:gd name="connsiteY38" fmla="*/ 2688094 h 5820250"/>
              <a:gd name="connsiteX39" fmla="*/ 109554 w 5426043"/>
              <a:gd name="connsiteY39" fmla="*/ 3281983 h 5820250"/>
              <a:gd name="connsiteX40" fmla="*/ 420638 w 5426043"/>
              <a:gd name="connsiteY40" fmla="*/ 4686577 h 5820250"/>
              <a:gd name="connsiteX41" fmla="*/ 967661 w 5426043"/>
              <a:gd name="connsiteY41" fmla="*/ 5270028 h 5820250"/>
              <a:gd name="connsiteX42" fmla="*/ 1523574 w 5426043"/>
              <a:gd name="connsiteY42" fmla="*/ 5525562 h 5820250"/>
              <a:gd name="connsiteX43" fmla="*/ 2471273 w 5426043"/>
              <a:gd name="connsiteY43" fmla="*/ 5605714 h 5820250"/>
              <a:gd name="connsiteX44" fmla="*/ 3242901 w 5426043"/>
              <a:gd name="connsiteY44" fmla="*/ 5427626 h 5820250"/>
              <a:gd name="connsiteX45" fmla="*/ 3409946 w 5426043"/>
              <a:gd name="connsiteY45" fmla="*/ 5523928 h 5820250"/>
              <a:gd name="connsiteX46" fmla="*/ 3455462 w 5426043"/>
              <a:gd name="connsiteY46" fmla="*/ 5820249 h 5820250"/>
              <a:gd name="connsiteX0" fmla="*/ 4361304 w 5426043"/>
              <a:gd name="connsiteY0" fmla="*/ 5609304 h 5820250"/>
              <a:gd name="connsiteX1" fmla="*/ 4231131 w 5426043"/>
              <a:gd name="connsiteY1" fmla="*/ 5215361 h 5820250"/>
              <a:gd name="connsiteX2" fmla="*/ 4385780 w 5426043"/>
              <a:gd name="connsiteY2" fmla="*/ 4979973 h 5820250"/>
              <a:gd name="connsiteX3" fmla="*/ 4689326 w 5426043"/>
              <a:gd name="connsiteY3" fmla="*/ 4520699 h 5820250"/>
              <a:gd name="connsiteX4" fmla="*/ 5058626 w 5426043"/>
              <a:gd name="connsiteY4" fmla="*/ 3564787 h 5820250"/>
              <a:gd name="connsiteX5" fmla="*/ 5416844 w 5426043"/>
              <a:gd name="connsiteY5" fmla="*/ 2499558 h 5820250"/>
              <a:gd name="connsiteX6" fmla="*/ 5253752 w 5426043"/>
              <a:gd name="connsiteY6" fmla="*/ 2511758 h 5820250"/>
              <a:gd name="connsiteX7" fmla="*/ 4564500 w 5426043"/>
              <a:gd name="connsiteY7" fmla="*/ 3073666 h 5820250"/>
              <a:gd name="connsiteX8" fmla="*/ 3980892 w 5426043"/>
              <a:gd name="connsiteY8" fmla="*/ 3974428 h 5820250"/>
              <a:gd name="connsiteX9" fmla="*/ 4040105 w 5426043"/>
              <a:gd name="connsiteY9" fmla="*/ 3319391 h 5820250"/>
              <a:gd name="connsiteX10" fmla="*/ 4281760 w 5426043"/>
              <a:gd name="connsiteY10" fmla="*/ 1853260 h 5820250"/>
              <a:gd name="connsiteX11" fmla="*/ 4416873 w 5426043"/>
              <a:gd name="connsiteY11" fmla="*/ 1147576 h 5820250"/>
              <a:gd name="connsiteX12" fmla="*/ 4484533 w 5426043"/>
              <a:gd name="connsiteY12" fmla="*/ 653647 h 5820250"/>
              <a:gd name="connsiteX13" fmla="*/ 4063391 w 5426043"/>
              <a:gd name="connsiteY13" fmla="*/ 1013087 h 5820250"/>
              <a:gd name="connsiteX14" fmla="*/ 3488008 w 5426043"/>
              <a:gd name="connsiteY14" fmla="*/ 2079410 h 5820250"/>
              <a:gd name="connsiteX15" fmla="*/ 3287203 w 5426043"/>
              <a:gd name="connsiteY15" fmla="*/ 3173083 h 5820250"/>
              <a:gd name="connsiteX16" fmla="*/ 3292845 w 5426043"/>
              <a:gd name="connsiteY16" fmla="*/ 3857018 h 5820250"/>
              <a:gd name="connsiteX17" fmla="*/ 3192806 w 5426043"/>
              <a:gd name="connsiteY17" fmla="*/ 3606624 h 5820250"/>
              <a:gd name="connsiteX18" fmla="*/ 2932473 w 5426043"/>
              <a:gd name="connsiteY18" fmla="*/ 2724036 h 5820250"/>
              <a:gd name="connsiteX19" fmla="*/ 2399382 w 5426043"/>
              <a:gd name="connsiteY19" fmla="*/ 1393179 h 5820250"/>
              <a:gd name="connsiteX20" fmla="*/ 1918061 w 5426043"/>
              <a:gd name="connsiteY20" fmla="*/ 334605 h 5820250"/>
              <a:gd name="connsiteX21" fmla="*/ 1759700 w 5426043"/>
              <a:gd name="connsiteY21" fmla="*/ 46327 h 5820250"/>
              <a:gd name="connsiteX22" fmla="*/ 1504721 w 5426043"/>
              <a:gd name="connsiteY22" fmla="*/ 1179806 h 5820250"/>
              <a:gd name="connsiteX23" fmla="*/ 1919500 w 5426043"/>
              <a:gd name="connsiteY23" fmla="*/ 2508985 h 5820250"/>
              <a:gd name="connsiteX24" fmla="*/ 2511779 w 5426043"/>
              <a:gd name="connsiteY24" fmla="*/ 3676696 h 5820250"/>
              <a:gd name="connsiteX25" fmla="*/ 2507282 w 5426043"/>
              <a:gd name="connsiteY25" fmla="*/ 3842847 h 5820250"/>
              <a:gd name="connsiteX26" fmla="*/ 1259624 w 5426043"/>
              <a:gd name="connsiteY26" fmla="*/ 2329876 h 5820250"/>
              <a:gd name="connsiteX27" fmla="*/ 760003 w 5426043"/>
              <a:gd name="connsiteY27" fmla="*/ 1783121 h 5820250"/>
              <a:gd name="connsiteX28" fmla="*/ 213248 w 5426043"/>
              <a:gd name="connsiteY28" fmla="*/ 1274074 h 5820250"/>
              <a:gd name="connsiteX29" fmla="*/ 213248 w 5426043"/>
              <a:gd name="connsiteY29" fmla="*/ 1406049 h 5820250"/>
              <a:gd name="connsiteX30" fmla="*/ 694015 w 5426043"/>
              <a:gd name="connsiteY30" fmla="*/ 2744655 h 5820250"/>
              <a:gd name="connsiteX31" fmla="*/ 1253280 w 5426043"/>
              <a:gd name="connsiteY31" fmla="*/ 3774615 h 5820250"/>
              <a:gd name="connsiteX32" fmla="*/ 2015715 w 5426043"/>
              <a:gd name="connsiteY32" fmla="*/ 4415917 h 5820250"/>
              <a:gd name="connsiteX33" fmla="*/ 2631307 w 5426043"/>
              <a:gd name="connsiteY33" fmla="*/ 4738370 h 5820250"/>
              <a:gd name="connsiteX34" fmla="*/ 2175214 w 5426043"/>
              <a:gd name="connsiteY34" fmla="*/ 4769173 h 5820250"/>
              <a:gd name="connsiteX35" fmla="*/ 1502268 w 5426043"/>
              <a:gd name="connsiteY35" fmla="*/ 4555140 h 5820250"/>
              <a:gd name="connsiteX36" fmla="*/ 760003 w 5426043"/>
              <a:gd name="connsiteY36" fmla="*/ 3951286 h 5820250"/>
              <a:gd name="connsiteX37" fmla="*/ 260382 w 5426043"/>
              <a:gd name="connsiteY37" fmla="*/ 3055740 h 5820250"/>
              <a:gd name="connsiteX38" fmla="*/ 5859 w 5426043"/>
              <a:gd name="connsiteY38" fmla="*/ 2688094 h 5820250"/>
              <a:gd name="connsiteX39" fmla="*/ 109554 w 5426043"/>
              <a:gd name="connsiteY39" fmla="*/ 3281983 h 5820250"/>
              <a:gd name="connsiteX40" fmla="*/ 420638 w 5426043"/>
              <a:gd name="connsiteY40" fmla="*/ 4686577 h 5820250"/>
              <a:gd name="connsiteX41" fmla="*/ 967661 w 5426043"/>
              <a:gd name="connsiteY41" fmla="*/ 5270028 h 5820250"/>
              <a:gd name="connsiteX42" fmla="*/ 1523574 w 5426043"/>
              <a:gd name="connsiteY42" fmla="*/ 5525562 h 5820250"/>
              <a:gd name="connsiteX43" fmla="*/ 2471273 w 5426043"/>
              <a:gd name="connsiteY43" fmla="*/ 5605714 h 5820250"/>
              <a:gd name="connsiteX44" fmla="*/ 3242901 w 5426043"/>
              <a:gd name="connsiteY44" fmla="*/ 5427626 h 5820250"/>
              <a:gd name="connsiteX45" fmla="*/ 3409946 w 5426043"/>
              <a:gd name="connsiteY45" fmla="*/ 5523928 h 5820250"/>
              <a:gd name="connsiteX46" fmla="*/ 3455462 w 5426043"/>
              <a:gd name="connsiteY46" fmla="*/ 5820249 h 5820250"/>
              <a:gd name="connsiteX0" fmla="*/ 4361304 w 5426043"/>
              <a:gd name="connsiteY0" fmla="*/ 5609304 h 5820250"/>
              <a:gd name="connsiteX1" fmla="*/ 4231131 w 5426043"/>
              <a:gd name="connsiteY1" fmla="*/ 5215361 h 5820250"/>
              <a:gd name="connsiteX2" fmla="*/ 4435951 w 5426043"/>
              <a:gd name="connsiteY2" fmla="*/ 4908219 h 5820250"/>
              <a:gd name="connsiteX3" fmla="*/ 4689326 w 5426043"/>
              <a:gd name="connsiteY3" fmla="*/ 4520699 h 5820250"/>
              <a:gd name="connsiteX4" fmla="*/ 5058626 w 5426043"/>
              <a:gd name="connsiteY4" fmla="*/ 3564787 h 5820250"/>
              <a:gd name="connsiteX5" fmla="*/ 5416844 w 5426043"/>
              <a:gd name="connsiteY5" fmla="*/ 2499558 h 5820250"/>
              <a:gd name="connsiteX6" fmla="*/ 5253752 w 5426043"/>
              <a:gd name="connsiteY6" fmla="*/ 2511758 h 5820250"/>
              <a:gd name="connsiteX7" fmla="*/ 4564500 w 5426043"/>
              <a:gd name="connsiteY7" fmla="*/ 3073666 h 5820250"/>
              <a:gd name="connsiteX8" fmla="*/ 3980892 w 5426043"/>
              <a:gd name="connsiteY8" fmla="*/ 3974428 h 5820250"/>
              <a:gd name="connsiteX9" fmla="*/ 4040105 w 5426043"/>
              <a:gd name="connsiteY9" fmla="*/ 3319391 h 5820250"/>
              <a:gd name="connsiteX10" fmla="*/ 4281760 w 5426043"/>
              <a:gd name="connsiteY10" fmla="*/ 1853260 h 5820250"/>
              <a:gd name="connsiteX11" fmla="*/ 4416873 w 5426043"/>
              <a:gd name="connsiteY11" fmla="*/ 1147576 h 5820250"/>
              <a:gd name="connsiteX12" fmla="*/ 4484533 w 5426043"/>
              <a:gd name="connsiteY12" fmla="*/ 653647 h 5820250"/>
              <a:gd name="connsiteX13" fmla="*/ 4063391 w 5426043"/>
              <a:gd name="connsiteY13" fmla="*/ 1013087 h 5820250"/>
              <a:gd name="connsiteX14" fmla="*/ 3488008 w 5426043"/>
              <a:gd name="connsiteY14" fmla="*/ 2079410 h 5820250"/>
              <a:gd name="connsiteX15" fmla="*/ 3287203 w 5426043"/>
              <a:gd name="connsiteY15" fmla="*/ 3173083 h 5820250"/>
              <a:gd name="connsiteX16" fmla="*/ 3292845 w 5426043"/>
              <a:gd name="connsiteY16" fmla="*/ 3857018 h 5820250"/>
              <a:gd name="connsiteX17" fmla="*/ 3192806 w 5426043"/>
              <a:gd name="connsiteY17" fmla="*/ 3606624 h 5820250"/>
              <a:gd name="connsiteX18" fmla="*/ 2932473 w 5426043"/>
              <a:gd name="connsiteY18" fmla="*/ 2724036 h 5820250"/>
              <a:gd name="connsiteX19" fmla="*/ 2399382 w 5426043"/>
              <a:gd name="connsiteY19" fmla="*/ 1393179 h 5820250"/>
              <a:gd name="connsiteX20" fmla="*/ 1918061 w 5426043"/>
              <a:gd name="connsiteY20" fmla="*/ 334605 h 5820250"/>
              <a:gd name="connsiteX21" fmla="*/ 1759700 w 5426043"/>
              <a:gd name="connsiteY21" fmla="*/ 46327 h 5820250"/>
              <a:gd name="connsiteX22" fmla="*/ 1504721 w 5426043"/>
              <a:gd name="connsiteY22" fmla="*/ 1179806 h 5820250"/>
              <a:gd name="connsiteX23" fmla="*/ 1919500 w 5426043"/>
              <a:gd name="connsiteY23" fmla="*/ 2508985 h 5820250"/>
              <a:gd name="connsiteX24" fmla="*/ 2511779 w 5426043"/>
              <a:gd name="connsiteY24" fmla="*/ 3676696 h 5820250"/>
              <a:gd name="connsiteX25" fmla="*/ 2507282 w 5426043"/>
              <a:gd name="connsiteY25" fmla="*/ 3842847 h 5820250"/>
              <a:gd name="connsiteX26" fmla="*/ 1259624 w 5426043"/>
              <a:gd name="connsiteY26" fmla="*/ 2329876 h 5820250"/>
              <a:gd name="connsiteX27" fmla="*/ 760003 w 5426043"/>
              <a:gd name="connsiteY27" fmla="*/ 1783121 h 5820250"/>
              <a:gd name="connsiteX28" fmla="*/ 213248 w 5426043"/>
              <a:gd name="connsiteY28" fmla="*/ 1274074 h 5820250"/>
              <a:gd name="connsiteX29" fmla="*/ 213248 w 5426043"/>
              <a:gd name="connsiteY29" fmla="*/ 1406049 h 5820250"/>
              <a:gd name="connsiteX30" fmla="*/ 694015 w 5426043"/>
              <a:gd name="connsiteY30" fmla="*/ 2744655 h 5820250"/>
              <a:gd name="connsiteX31" fmla="*/ 1253280 w 5426043"/>
              <a:gd name="connsiteY31" fmla="*/ 3774615 h 5820250"/>
              <a:gd name="connsiteX32" fmla="*/ 2015715 w 5426043"/>
              <a:gd name="connsiteY32" fmla="*/ 4415917 h 5820250"/>
              <a:gd name="connsiteX33" fmla="*/ 2631307 w 5426043"/>
              <a:gd name="connsiteY33" fmla="*/ 4738370 h 5820250"/>
              <a:gd name="connsiteX34" fmla="*/ 2175214 w 5426043"/>
              <a:gd name="connsiteY34" fmla="*/ 4769173 h 5820250"/>
              <a:gd name="connsiteX35" fmla="*/ 1502268 w 5426043"/>
              <a:gd name="connsiteY35" fmla="*/ 4555140 h 5820250"/>
              <a:gd name="connsiteX36" fmla="*/ 760003 w 5426043"/>
              <a:gd name="connsiteY36" fmla="*/ 3951286 h 5820250"/>
              <a:gd name="connsiteX37" fmla="*/ 260382 w 5426043"/>
              <a:gd name="connsiteY37" fmla="*/ 3055740 h 5820250"/>
              <a:gd name="connsiteX38" fmla="*/ 5859 w 5426043"/>
              <a:gd name="connsiteY38" fmla="*/ 2688094 h 5820250"/>
              <a:gd name="connsiteX39" fmla="*/ 109554 w 5426043"/>
              <a:gd name="connsiteY39" fmla="*/ 3281983 h 5820250"/>
              <a:gd name="connsiteX40" fmla="*/ 420638 w 5426043"/>
              <a:gd name="connsiteY40" fmla="*/ 4686577 h 5820250"/>
              <a:gd name="connsiteX41" fmla="*/ 967661 w 5426043"/>
              <a:gd name="connsiteY41" fmla="*/ 5270028 h 5820250"/>
              <a:gd name="connsiteX42" fmla="*/ 1523574 w 5426043"/>
              <a:gd name="connsiteY42" fmla="*/ 5525562 h 5820250"/>
              <a:gd name="connsiteX43" fmla="*/ 2471273 w 5426043"/>
              <a:gd name="connsiteY43" fmla="*/ 5605714 h 5820250"/>
              <a:gd name="connsiteX44" fmla="*/ 3242901 w 5426043"/>
              <a:gd name="connsiteY44" fmla="*/ 5427626 h 5820250"/>
              <a:gd name="connsiteX45" fmla="*/ 3409946 w 5426043"/>
              <a:gd name="connsiteY45" fmla="*/ 5523928 h 5820250"/>
              <a:gd name="connsiteX46" fmla="*/ 3455462 w 5426043"/>
              <a:gd name="connsiteY46" fmla="*/ 5820249 h 5820250"/>
              <a:gd name="connsiteX0" fmla="*/ 4361304 w 5426043"/>
              <a:gd name="connsiteY0" fmla="*/ 5609304 h 5820250"/>
              <a:gd name="connsiteX1" fmla="*/ 4231131 w 5426043"/>
              <a:gd name="connsiteY1" fmla="*/ 5215361 h 5820250"/>
              <a:gd name="connsiteX2" fmla="*/ 4435951 w 5426043"/>
              <a:gd name="connsiteY2" fmla="*/ 4908219 h 5820250"/>
              <a:gd name="connsiteX3" fmla="*/ 4689326 w 5426043"/>
              <a:gd name="connsiteY3" fmla="*/ 4520699 h 5820250"/>
              <a:gd name="connsiteX4" fmla="*/ 5058626 w 5426043"/>
              <a:gd name="connsiteY4" fmla="*/ 3564787 h 5820250"/>
              <a:gd name="connsiteX5" fmla="*/ 5416844 w 5426043"/>
              <a:gd name="connsiteY5" fmla="*/ 2499558 h 5820250"/>
              <a:gd name="connsiteX6" fmla="*/ 5253752 w 5426043"/>
              <a:gd name="connsiteY6" fmla="*/ 2511758 h 5820250"/>
              <a:gd name="connsiteX7" fmla="*/ 4564500 w 5426043"/>
              <a:gd name="connsiteY7" fmla="*/ 3073666 h 5820250"/>
              <a:gd name="connsiteX8" fmla="*/ 3980892 w 5426043"/>
              <a:gd name="connsiteY8" fmla="*/ 3974428 h 5820250"/>
              <a:gd name="connsiteX9" fmla="*/ 4040105 w 5426043"/>
              <a:gd name="connsiteY9" fmla="*/ 3319391 h 5820250"/>
              <a:gd name="connsiteX10" fmla="*/ 4281760 w 5426043"/>
              <a:gd name="connsiteY10" fmla="*/ 1853260 h 5820250"/>
              <a:gd name="connsiteX11" fmla="*/ 4416873 w 5426043"/>
              <a:gd name="connsiteY11" fmla="*/ 1147576 h 5820250"/>
              <a:gd name="connsiteX12" fmla="*/ 4484533 w 5426043"/>
              <a:gd name="connsiteY12" fmla="*/ 653647 h 5820250"/>
              <a:gd name="connsiteX13" fmla="*/ 4063391 w 5426043"/>
              <a:gd name="connsiteY13" fmla="*/ 1013087 h 5820250"/>
              <a:gd name="connsiteX14" fmla="*/ 3488008 w 5426043"/>
              <a:gd name="connsiteY14" fmla="*/ 2079410 h 5820250"/>
              <a:gd name="connsiteX15" fmla="*/ 3287203 w 5426043"/>
              <a:gd name="connsiteY15" fmla="*/ 3173083 h 5820250"/>
              <a:gd name="connsiteX16" fmla="*/ 3292845 w 5426043"/>
              <a:gd name="connsiteY16" fmla="*/ 3857018 h 5820250"/>
              <a:gd name="connsiteX17" fmla="*/ 3192806 w 5426043"/>
              <a:gd name="connsiteY17" fmla="*/ 3606624 h 5820250"/>
              <a:gd name="connsiteX18" fmla="*/ 2932473 w 5426043"/>
              <a:gd name="connsiteY18" fmla="*/ 2724036 h 5820250"/>
              <a:gd name="connsiteX19" fmla="*/ 2399382 w 5426043"/>
              <a:gd name="connsiteY19" fmla="*/ 1393179 h 5820250"/>
              <a:gd name="connsiteX20" fmla="*/ 1918061 w 5426043"/>
              <a:gd name="connsiteY20" fmla="*/ 334605 h 5820250"/>
              <a:gd name="connsiteX21" fmla="*/ 1759700 w 5426043"/>
              <a:gd name="connsiteY21" fmla="*/ 46327 h 5820250"/>
              <a:gd name="connsiteX22" fmla="*/ 1504721 w 5426043"/>
              <a:gd name="connsiteY22" fmla="*/ 1179806 h 5820250"/>
              <a:gd name="connsiteX23" fmla="*/ 1919500 w 5426043"/>
              <a:gd name="connsiteY23" fmla="*/ 2508985 h 5820250"/>
              <a:gd name="connsiteX24" fmla="*/ 2511779 w 5426043"/>
              <a:gd name="connsiteY24" fmla="*/ 3676696 h 5820250"/>
              <a:gd name="connsiteX25" fmla="*/ 2507282 w 5426043"/>
              <a:gd name="connsiteY25" fmla="*/ 3842847 h 5820250"/>
              <a:gd name="connsiteX26" fmla="*/ 1259624 w 5426043"/>
              <a:gd name="connsiteY26" fmla="*/ 2329876 h 5820250"/>
              <a:gd name="connsiteX27" fmla="*/ 760003 w 5426043"/>
              <a:gd name="connsiteY27" fmla="*/ 1783121 h 5820250"/>
              <a:gd name="connsiteX28" fmla="*/ 213248 w 5426043"/>
              <a:gd name="connsiteY28" fmla="*/ 1274074 h 5820250"/>
              <a:gd name="connsiteX29" fmla="*/ 213248 w 5426043"/>
              <a:gd name="connsiteY29" fmla="*/ 1406049 h 5820250"/>
              <a:gd name="connsiteX30" fmla="*/ 694015 w 5426043"/>
              <a:gd name="connsiteY30" fmla="*/ 2744655 h 5820250"/>
              <a:gd name="connsiteX31" fmla="*/ 1253280 w 5426043"/>
              <a:gd name="connsiteY31" fmla="*/ 3774615 h 5820250"/>
              <a:gd name="connsiteX32" fmla="*/ 2015715 w 5426043"/>
              <a:gd name="connsiteY32" fmla="*/ 4415917 h 5820250"/>
              <a:gd name="connsiteX33" fmla="*/ 2631307 w 5426043"/>
              <a:gd name="connsiteY33" fmla="*/ 4738370 h 5820250"/>
              <a:gd name="connsiteX34" fmla="*/ 2175214 w 5426043"/>
              <a:gd name="connsiteY34" fmla="*/ 4769173 h 5820250"/>
              <a:gd name="connsiteX35" fmla="*/ 1502268 w 5426043"/>
              <a:gd name="connsiteY35" fmla="*/ 4555140 h 5820250"/>
              <a:gd name="connsiteX36" fmla="*/ 760003 w 5426043"/>
              <a:gd name="connsiteY36" fmla="*/ 3951286 h 5820250"/>
              <a:gd name="connsiteX37" fmla="*/ 260382 w 5426043"/>
              <a:gd name="connsiteY37" fmla="*/ 3055740 h 5820250"/>
              <a:gd name="connsiteX38" fmla="*/ 5859 w 5426043"/>
              <a:gd name="connsiteY38" fmla="*/ 2688094 h 5820250"/>
              <a:gd name="connsiteX39" fmla="*/ 109554 w 5426043"/>
              <a:gd name="connsiteY39" fmla="*/ 3281983 h 5820250"/>
              <a:gd name="connsiteX40" fmla="*/ 420638 w 5426043"/>
              <a:gd name="connsiteY40" fmla="*/ 4686577 h 5820250"/>
              <a:gd name="connsiteX41" fmla="*/ 967661 w 5426043"/>
              <a:gd name="connsiteY41" fmla="*/ 5270028 h 5820250"/>
              <a:gd name="connsiteX42" fmla="*/ 1523574 w 5426043"/>
              <a:gd name="connsiteY42" fmla="*/ 5525562 h 5820250"/>
              <a:gd name="connsiteX43" fmla="*/ 2471273 w 5426043"/>
              <a:gd name="connsiteY43" fmla="*/ 5605714 h 5820250"/>
              <a:gd name="connsiteX44" fmla="*/ 3242901 w 5426043"/>
              <a:gd name="connsiteY44" fmla="*/ 5427626 h 5820250"/>
              <a:gd name="connsiteX45" fmla="*/ 3409946 w 5426043"/>
              <a:gd name="connsiteY45" fmla="*/ 5523928 h 5820250"/>
              <a:gd name="connsiteX46" fmla="*/ 3455462 w 5426043"/>
              <a:gd name="connsiteY46" fmla="*/ 5820249 h 5820250"/>
              <a:gd name="connsiteX0" fmla="*/ 4361304 w 5426043"/>
              <a:gd name="connsiteY0" fmla="*/ 5609304 h 5820250"/>
              <a:gd name="connsiteX1" fmla="*/ 4231131 w 5426043"/>
              <a:gd name="connsiteY1" fmla="*/ 5215361 h 5820250"/>
              <a:gd name="connsiteX2" fmla="*/ 4435951 w 5426043"/>
              <a:gd name="connsiteY2" fmla="*/ 4908219 h 5820250"/>
              <a:gd name="connsiteX3" fmla="*/ 4779546 w 5426043"/>
              <a:gd name="connsiteY3" fmla="*/ 4491709 h 5820250"/>
              <a:gd name="connsiteX4" fmla="*/ 5058626 w 5426043"/>
              <a:gd name="connsiteY4" fmla="*/ 3564787 h 5820250"/>
              <a:gd name="connsiteX5" fmla="*/ 5416844 w 5426043"/>
              <a:gd name="connsiteY5" fmla="*/ 2499558 h 5820250"/>
              <a:gd name="connsiteX6" fmla="*/ 5253752 w 5426043"/>
              <a:gd name="connsiteY6" fmla="*/ 2511758 h 5820250"/>
              <a:gd name="connsiteX7" fmla="*/ 4564500 w 5426043"/>
              <a:gd name="connsiteY7" fmla="*/ 3073666 h 5820250"/>
              <a:gd name="connsiteX8" fmla="*/ 3980892 w 5426043"/>
              <a:gd name="connsiteY8" fmla="*/ 3974428 h 5820250"/>
              <a:gd name="connsiteX9" fmla="*/ 4040105 w 5426043"/>
              <a:gd name="connsiteY9" fmla="*/ 3319391 h 5820250"/>
              <a:gd name="connsiteX10" fmla="*/ 4281760 w 5426043"/>
              <a:gd name="connsiteY10" fmla="*/ 1853260 h 5820250"/>
              <a:gd name="connsiteX11" fmla="*/ 4416873 w 5426043"/>
              <a:gd name="connsiteY11" fmla="*/ 1147576 h 5820250"/>
              <a:gd name="connsiteX12" fmla="*/ 4484533 w 5426043"/>
              <a:gd name="connsiteY12" fmla="*/ 653647 h 5820250"/>
              <a:gd name="connsiteX13" fmla="*/ 4063391 w 5426043"/>
              <a:gd name="connsiteY13" fmla="*/ 1013087 h 5820250"/>
              <a:gd name="connsiteX14" fmla="*/ 3488008 w 5426043"/>
              <a:gd name="connsiteY14" fmla="*/ 2079410 h 5820250"/>
              <a:gd name="connsiteX15" fmla="*/ 3287203 w 5426043"/>
              <a:gd name="connsiteY15" fmla="*/ 3173083 h 5820250"/>
              <a:gd name="connsiteX16" fmla="*/ 3292845 w 5426043"/>
              <a:gd name="connsiteY16" fmla="*/ 3857018 h 5820250"/>
              <a:gd name="connsiteX17" fmla="*/ 3192806 w 5426043"/>
              <a:gd name="connsiteY17" fmla="*/ 3606624 h 5820250"/>
              <a:gd name="connsiteX18" fmla="*/ 2932473 w 5426043"/>
              <a:gd name="connsiteY18" fmla="*/ 2724036 h 5820250"/>
              <a:gd name="connsiteX19" fmla="*/ 2399382 w 5426043"/>
              <a:gd name="connsiteY19" fmla="*/ 1393179 h 5820250"/>
              <a:gd name="connsiteX20" fmla="*/ 1918061 w 5426043"/>
              <a:gd name="connsiteY20" fmla="*/ 334605 h 5820250"/>
              <a:gd name="connsiteX21" fmla="*/ 1759700 w 5426043"/>
              <a:gd name="connsiteY21" fmla="*/ 46327 h 5820250"/>
              <a:gd name="connsiteX22" fmla="*/ 1504721 w 5426043"/>
              <a:gd name="connsiteY22" fmla="*/ 1179806 h 5820250"/>
              <a:gd name="connsiteX23" fmla="*/ 1919500 w 5426043"/>
              <a:gd name="connsiteY23" fmla="*/ 2508985 h 5820250"/>
              <a:gd name="connsiteX24" fmla="*/ 2511779 w 5426043"/>
              <a:gd name="connsiteY24" fmla="*/ 3676696 h 5820250"/>
              <a:gd name="connsiteX25" fmla="*/ 2507282 w 5426043"/>
              <a:gd name="connsiteY25" fmla="*/ 3842847 h 5820250"/>
              <a:gd name="connsiteX26" fmla="*/ 1259624 w 5426043"/>
              <a:gd name="connsiteY26" fmla="*/ 2329876 h 5820250"/>
              <a:gd name="connsiteX27" fmla="*/ 760003 w 5426043"/>
              <a:gd name="connsiteY27" fmla="*/ 1783121 h 5820250"/>
              <a:gd name="connsiteX28" fmla="*/ 213248 w 5426043"/>
              <a:gd name="connsiteY28" fmla="*/ 1274074 h 5820250"/>
              <a:gd name="connsiteX29" fmla="*/ 213248 w 5426043"/>
              <a:gd name="connsiteY29" fmla="*/ 1406049 h 5820250"/>
              <a:gd name="connsiteX30" fmla="*/ 694015 w 5426043"/>
              <a:gd name="connsiteY30" fmla="*/ 2744655 h 5820250"/>
              <a:gd name="connsiteX31" fmla="*/ 1253280 w 5426043"/>
              <a:gd name="connsiteY31" fmla="*/ 3774615 h 5820250"/>
              <a:gd name="connsiteX32" fmla="*/ 2015715 w 5426043"/>
              <a:gd name="connsiteY32" fmla="*/ 4415917 h 5820250"/>
              <a:gd name="connsiteX33" fmla="*/ 2631307 w 5426043"/>
              <a:gd name="connsiteY33" fmla="*/ 4738370 h 5820250"/>
              <a:gd name="connsiteX34" fmla="*/ 2175214 w 5426043"/>
              <a:gd name="connsiteY34" fmla="*/ 4769173 h 5820250"/>
              <a:gd name="connsiteX35" fmla="*/ 1502268 w 5426043"/>
              <a:gd name="connsiteY35" fmla="*/ 4555140 h 5820250"/>
              <a:gd name="connsiteX36" fmla="*/ 760003 w 5426043"/>
              <a:gd name="connsiteY36" fmla="*/ 3951286 h 5820250"/>
              <a:gd name="connsiteX37" fmla="*/ 260382 w 5426043"/>
              <a:gd name="connsiteY37" fmla="*/ 3055740 h 5820250"/>
              <a:gd name="connsiteX38" fmla="*/ 5859 w 5426043"/>
              <a:gd name="connsiteY38" fmla="*/ 2688094 h 5820250"/>
              <a:gd name="connsiteX39" fmla="*/ 109554 w 5426043"/>
              <a:gd name="connsiteY39" fmla="*/ 3281983 h 5820250"/>
              <a:gd name="connsiteX40" fmla="*/ 420638 w 5426043"/>
              <a:gd name="connsiteY40" fmla="*/ 4686577 h 5820250"/>
              <a:gd name="connsiteX41" fmla="*/ 967661 w 5426043"/>
              <a:gd name="connsiteY41" fmla="*/ 5270028 h 5820250"/>
              <a:gd name="connsiteX42" fmla="*/ 1523574 w 5426043"/>
              <a:gd name="connsiteY42" fmla="*/ 5525562 h 5820250"/>
              <a:gd name="connsiteX43" fmla="*/ 2471273 w 5426043"/>
              <a:gd name="connsiteY43" fmla="*/ 5605714 h 5820250"/>
              <a:gd name="connsiteX44" fmla="*/ 3242901 w 5426043"/>
              <a:gd name="connsiteY44" fmla="*/ 5427626 h 5820250"/>
              <a:gd name="connsiteX45" fmla="*/ 3409946 w 5426043"/>
              <a:gd name="connsiteY45" fmla="*/ 5523928 h 5820250"/>
              <a:gd name="connsiteX46" fmla="*/ 3455462 w 5426043"/>
              <a:gd name="connsiteY46" fmla="*/ 5820249 h 5820250"/>
              <a:gd name="connsiteX0" fmla="*/ 4361304 w 5426043"/>
              <a:gd name="connsiteY0" fmla="*/ 5609304 h 5820250"/>
              <a:gd name="connsiteX1" fmla="*/ 4231131 w 5426043"/>
              <a:gd name="connsiteY1" fmla="*/ 5215361 h 5820250"/>
              <a:gd name="connsiteX2" fmla="*/ 4435951 w 5426043"/>
              <a:gd name="connsiteY2" fmla="*/ 4908219 h 5820250"/>
              <a:gd name="connsiteX3" fmla="*/ 4779546 w 5426043"/>
              <a:gd name="connsiteY3" fmla="*/ 4491709 h 5820250"/>
              <a:gd name="connsiteX4" fmla="*/ 5058626 w 5426043"/>
              <a:gd name="connsiteY4" fmla="*/ 3564787 h 5820250"/>
              <a:gd name="connsiteX5" fmla="*/ 5416844 w 5426043"/>
              <a:gd name="connsiteY5" fmla="*/ 2499558 h 5820250"/>
              <a:gd name="connsiteX6" fmla="*/ 5253752 w 5426043"/>
              <a:gd name="connsiteY6" fmla="*/ 2511758 h 5820250"/>
              <a:gd name="connsiteX7" fmla="*/ 4564500 w 5426043"/>
              <a:gd name="connsiteY7" fmla="*/ 3073666 h 5820250"/>
              <a:gd name="connsiteX8" fmla="*/ 4040534 w 5426043"/>
              <a:gd name="connsiteY8" fmla="*/ 4135949 h 5820250"/>
              <a:gd name="connsiteX9" fmla="*/ 4040105 w 5426043"/>
              <a:gd name="connsiteY9" fmla="*/ 3319391 h 5820250"/>
              <a:gd name="connsiteX10" fmla="*/ 4281760 w 5426043"/>
              <a:gd name="connsiteY10" fmla="*/ 1853260 h 5820250"/>
              <a:gd name="connsiteX11" fmla="*/ 4416873 w 5426043"/>
              <a:gd name="connsiteY11" fmla="*/ 1147576 h 5820250"/>
              <a:gd name="connsiteX12" fmla="*/ 4484533 w 5426043"/>
              <a:gd name="connsiteY12" fmla="*/ 653647 h 5820250"/>
              <a:gd name="connsiteX13" fmla="*/ 4063391 w 5426043"/>
              <a:gd name="connsiteY13" fmla="*/ 1013087 h 5820250"/>
              <a:gd name="connsiteX14" fmla="*/ 3488008 w 5426043"/>
              <a:gd name="connsiteY14" fmla="*/ 2079410 h 5820250"/>
              <a:gd name="connsiteX15" fmla="*/ 3287203 w 5426043"/>
              <a:gd name="connsiteY15" fmla="*/ 3173083 h 5820250"/>
              <a:gd name="connsiteX16" fmla="*/ 3292845 w 5426043"/>
              <a:gd name="connsiteY16" fmla="*/ 3857018 h 5820250"/>
              <a:gd name="connsiteX17" fmla="*/ 3192806 w 5426043"/>
              <a:gd name="connsiteY17" fmla="*/ 3606624 h 5820250"/>
              <a:gd name="connsiteX18" fmla="*/ 2932473 w 5426043"/>
              <a:gd name="connsiteY18" fmla="*/ 2724036 h 5820250"/>
              <a:gd name="connsiteX19" fmla="*/ 2399382 w 5426043"/>
              <a:gd name="connsiteY19" fmla="*/ 1393179 h 5820250"/>
              <a:gd name="connsiteX20" fmla="*/ 1918061 w 5426043"/>
              <a:gd name="connsiteY20" fmla="*/ 334605 h 5820250"/>
              <a:gd name="connsiteX21" fmla="*/ 1759700 w 5426043"/>
              <a:gd name="connsiteY21" fmla="*/ 46327 h 5820250"/>
              <a:gd name="connsiteX22" fmla="*/ 1504721 w 5426043"/>
              <a:gd name="connsiteY22" fmla="*/ 1179806 h 5820250"/>
              <a:gd name="connsiteX23" fmla="*/ 1919500 w 5426043"/>
              <a:gd name="connsiteY23" fmla="*/ 2508985 h 5820250"/>
              <a:gd name="connsiteX24" fmla="*/ 2511779 w 5426043"/>
              <a:gd name="connsiteY24" fmla="*/ 3676696 h 5820250"/>
              <a:gd name="connsiteX25" fmla="*/ 2507282 w 5426043"/>
              <a:gd name="connsiteY25" fmla="*/ 3842847 h 5820250"/>
              <a:gd name="connsiteX26" fmla="*/ 1259624 w 5426043"/>
              <a:gd name="connsiteY26" fmla="*/ 2329876 h 5820250"/>
              <a:gd name="connsiteX27" fmla="*/ 760003 w 5426043"/>
              <a:gd name="connsiteY27" fmla="*/ 1783121 h 5820250"/>
              <a:gd name="connsiteX28" fmla="*/ 213248 w 5426043"/>
              <a:gd name="connsiteY28" fmla="*/ 1274074 h 5820250"/>
              <a:gd name="connsiteX29" fmla="*/ 213248 w 5426043"/>
              <a:gd name="connsiteY29" fmla="*/ 1406049 h 5820250"/>
              <a:gd name="connsiteX30" fmla="*/ 694015 w 5426043"/>
              <a:gd name="connsiteY30" fmla="*/ 2744655 h 5820250"/>
              <a:gd name="connsiteX31" fmla="*/ 1253280 w 5426043"/>
              <a:gd name="connsiteY31" fmla="*/ 3774615 h 5820250"/>
              <a:gd name="connsiteX32" fmla="*/ 2015715 w 5426043"/>
              <a:gd name="connsiteY32" fmla="*/ 4415917 h 5820250"/>
              <a:gd name="connsiteX33" fmla="*/ 2631307 w 5426043"/>
              <a:gd name="connsiteY33" fmla="*/ 4738370 h 5820250"/>
              <a:gd name="connsiteX34" fmla="*/ 2175214 w 5426043"/>
              <a:gd name="connsiteY34" fmla="*/ 4769173 h 5820250"/>
              <a:gd name="connsiteX35" fmla="*/ 1502268 w 5426043"/>
              <a:gd name="connsiteY35" fmla="*/ 4555140 h 5820250"/>
              <a:gd name="connsiteX36" fmla="*/ 760003 w 5426043"/>
              <a:gd name="connsiteY36" fmla="*/ 3951286 h 5820250"/>
              <a:gd name="connsiteX37" fmla="*/ 260382 w 5426043"/>
              <a:gd name="connsiteY37" fmla="*/ 3055740 h 5820250"/>
              <a:gd name="connsiteX38" fmla="*/ 5859 w 5426043"/>
              <a:gd name="connsiteY38" fmla="*/ 2688094 h 5820250"/>
              <a:gd name="connsiteX39" fmla="*/ 109554 w 5426043"/>
              <a:gd name="connsiteY39" fmla="*/ 3281983 h 5820250"/>
              <a:gd name="connsiteX40" fmla="*/ 420638 w 5426043"/>
              <a:gd name="connsiteY40" fmla="*/ 4686577 h 5820250"/>
              <a:gd name="connsiteX41" fmla="*/ 967661 w 5426043"/>
              <a:gd name="connsiteY41" fmla="*/ 5270028 h 5820250"/>
              <a:gd name="connsiteX42" fmla="*/ 1523574 w 5426043"/>
              <a:gd name="connsiteY42" fmla="*/ 5525562 h 5820250"/>
              <a:gd name="connsiteX43" fmla="*/ 2471273 w 5426043"/>
              <a:gd name="connsiteY43" fmla="*/ 5605714 h 5820250"/>
              <a:gd name="connsiteX44" fmla="*/ 3242901 w 5426043"/>
              <a:gd name="connsiteY44" fmla="*/ 5427626 h 5820250"/>
              <a:gd name="connsiteX45" fmla="*/ 3409946 w 5426043"/>
              <a:gd name="connsiteY45" fmla="*/ 5523928 h 5820250"/>
              <a:gd name="connsiteX46" fmla="*/ 3455462 w 5426043"/>
              <a:gd name="connsiteY46" fmla="*/ 5820249 h 5820250"/>
              <a:gd name="connsiteX0" fmla="*/ 4361304 w 5426043"/>
              <a:gd name="connsiteY0" fmla="*/ 5609304 h 5820250"/>
              <a:gd name="connsiteX1" fmla="*/ 4231131 w 5426043"/>
              <a:gd name="connsiteY1" fmla="*/ 5215361 h 5820250"/>
              <a:gd name="connsiteX2" fmla="*/ 4435951 w 5426043"/>
              <a:gd name="connsiteY2" fmla="*/ 4908219 h 5820250"/>
              <a:gd name="connsiteX3" fmla="*/ 4779546 w 5426043"/>
              <a:gd name="connsiteY3" fmla="*/ 4491709 h 5820250"/>
              <a:gd name="connsiteX4" fmla="*/ 5058626 w 5426043"/>
              <a:gd name="connsiteY4" fmla="*/ 3564787 h 5820250"/>
              <a:gd name="connsiteX5" fmla="*/ 5416844 w 5426043"/>
              <a:gd name="connsiteY5" fmla="*/ 2499558 h 5820250"/>
              <a:gd name="connsiteX6" fmla="*/ 5253752 w 5426043"/>
              <a:gd name="connsiteY6" fmla="*/ 2511758 h 5820250"/>
              <a:gd name="connsiteX7" fmla="*/ 4564500 w 5426043"/>
              <a:gd name="connsiteY7" fmla="*/ 3073666 h 5820250"/>
              <a:gd name="connsiteX8" fmla="*/ 4046069 w 5426043"/>
              <a:gd name="connsiteY8" fmla="*/ 4126147 h 5820250"/>
              <a:gd name="connsiteX9" fmla="*/ 4040105 w 5426043"/>
              <a:gd name="connsiteY9" fmla="*/ 3319391 h 5820250"/>
              <a:gd name="connsiteX10" fmla="*/ 4281760 w 5426043"/>
              <a:gd name="connsiteY10" fmla="*/ 1853260 h 5820250"/>
              <a:gd name="connsiteX11" fmla="*/ 4416873 w 5426043"/>
              <a:gd name="connsiteY11" fmla="*/ 1147576 h 5820250"/>
              <a:gd name="connsiteX12" fmla="*/ 4484533 w 5426043"/>
              <a:gd name="connsiteY12" fmla="*/ 653647 h 5820250"/>
              <a:gd name="connsiteX13" fmla="*/ 4063391 w 5426043"/>
              <a:gd name="connsiteY13" fmla="*/ 1013087 h 5820250"/>
              <a:gd name="connsiteX14" fmla="*/ 3488008 w 5426043"/>
              <a:gd name="connsiteY14" fmla="*/ 2079410 h 5820250"/>
              <a:gd name="connsiteX15" fmla="*/ 3287203 w 5426043"/>
              <a:gd name="connsiteY15" fmla="*/ 3173083 h 5820250"/>
              <a:gd name="connsiteX16" fmla="*/ 3292845 w 5426043"/>
              <a:gd name="connsiteY16" fmla="*/ 3857018 h 5820250"/>
              <a:gd name="connsiteX17" fmla="*/ 3192806 w 5426043"/>
              <a:gd name="connsiteY17" fmla="*/ 3606624 h 5820250"/>
              <a:gd name="connsiteX18" fmla="*/ 2932473 w 5426043"/>
              <a:gd name="connsiteY18" fmla="*/ 2724036 h 5820250"/>
              <a:gd name="connsiteX19" fmla="*/ 2399382 w 5426043"/>
              <a:gd name="connsiteY19" fmla="*/ 1393179 h 5820250"/>
              <a:gd name="connsiteX20" fmla="*/ 1918061 w 5426043"/>
              <a:gd name="connsiteY20" fmla="*/ 334605 h 5820250"/>
              <a:gd name="connsiteX21" fmla="*/ 1759700 w 5426043"/>
              <a:gd name="connsiteY21" fmla="*/ 46327 h 5820250"/>
              <a:gd name="connsiteX22" fmla="*/ 1504721 w 5426043"/>
              <a:gd name="connsiteY22" fmla="*/ 1179806 h 5820250"/>
              <a:gd name="connsiteX23" fmla="*/ 1919500 w 5426043"/>
              <a:gd name="connsiteY23" fmla="*/ 2508985 h 5820250"/>
              <a:gd name="connsiteX24" fmla="*/ 2511779 w 5426043"/>
              <a:gd name="connsiteY24" fmla="*/ 3676696 h 5820250"/>
              <a:gd name="connsiteX25" fmla="*/ 2507282 w 5426043"/>
              <a:gd name="connsiteY25" fmla="*/ 3842847 h 5820250"/>
              <a:gd name="connsiteX26" fmla="*/ 1259624 w 5426043"/>
              <a:gd name="connsiteY26" fmla="*/ 2329876 h 5820250"/>
              <a:gd name="connsiteX27" fmla="*/ 760003 w 5426043"/>
              <a:gd name="connsiteY27" fmla="*/ 1783121 h 5820250"/>
              <a:gd name="connsiteX28" fmla="*/ 213248 w 5426043"/>
              <a:gd name="connsiteY28" fmla="*/ 1274074 h 5820250"/>
              <a:gd name="connsiteX29" fmla="*/ 213248 w 5426043"/>
              <a:gd name="connsiteY29" fmla="*/ 1406049 h 5820250"/>
              <a:gd name="connsiteX30" fmla="*/ 694015 w 5426043"/>
              <a:gd name="connsiteY30" fmla="*/ 2744655 h 5820250"/>
              <a:gd name="connsiteX31" fmla="*/ 1253280 w 5426043"/>
              <a:gd name="connsiteY31" fmla="*/ 3774615 h 5820250"/>
              <a:gd name="connsiteX32" fmla="*/ 2015715 w 5426043"/>
              <a:gd name="connsiteY32" fmla="*/ 4415917 h 5820250"/>
              <a:gd name="connsiteX33" fmla="*/ 2631307 w 5426043"/>
              <a:gd name="connsiteY33" fmla="*/ 4738370 h 5820250"/>
              <a:gd name="connsiteX34" fmla="*/ 2175214 w 5426043"/>
              <a:gd name="connsiteY34" fmla="*/ 4769173 h 5820250"/>
              <a:gd name="connsiteX35" fmla="*/ 1502268 w 5426043"/>
              <a:gd name="connsiteY35" fmla="*/ 4555140 h 5820250"/>
              <a:gd name="connsiteX36" fmla="*/ 760003 w 5426043"/>
              <a:gd name="connsiteY36" fmla="*/ 3951286 h 5820250"/>
              <a:gd name="connsiteX37" fmla="*/ 260382 w 5426043"/>
              <a:gd name="connsiteY37" fmla="*/ 3055740 h 5820250"/>
              <a:gd name="connsiteX38" fmla="*/ 5859 w 5426043"/>
              <a:gd name="connsiteY38" fmla="*/ 2688094 h 5820250"/>
              <a:gd name="connsiteX39" fmla="*/ 109554 w 5426043"/>
              <a:gd name="connsiteY39" fmla="*/ 3281983 h 5820250"/>
              <a:gd name="connsiteX40" fmla="*/ 420638 w 5426043"/>
              <a:gd name="connsiteY40" fmla="*/ 4686577 h 5820250"/>
              <a:gd name="connsiteX41" fmla="*/ 967661 w 5426043"/>
              <a:gd name="connsiteY41" fmla="*/ 5270028 h 5820250"/>
              <a:gd name="connsiteX42" fmla="*/ 1523574 w 5426043"/>
              <a:gd name="connsiteY42" fmla="*/ 5525562 h 5820250"/>
              <a:gd name="connsiteX43" fmla="*/ 2471273 w 5426043"/>
              <a:gd name="connsiteY43" fmla="*/ 5605714 h 5820250"/>
              <a:gd name="connsiteX44" fmla="*/ 3242901 w 5426043"/>
              <a:gd name="connsiteY44" fmla="*/ 5427626 h 5820250"/>
              <a:gd name="connsiteX45" fmla="*/ 3409946 w 5426043"/>
              <a:gd name="connsiteY45" fmla="*/ 5523928 h 5820250"/>
              <a:gd name="connsiteX46" fmla="*/ 3455462 w 5426043"/>
              <a:gd name="connsiteY46" fmla="*/ 5820249 h 5820250"/>
              <a:gd name="connsiteX0" fmla="*/ 4361304 w 5426043"/>
              <a:gd name="connsiteY0" fmla="*/ 5609304 h 5820250"/>
              <a:gd name="connsiteX1" fmla="*/ 4231131 w 5426043"/>
              <a:gd name="connsiteY1" fmla="*/ 5215361 h 5820250"/>
              <a:gd name="connsiteX2" fmla="*/ 4435951 w 5426043"/>
              <a:gd name="connsiteY2" fmla="*/ 4908219 h 5820250"/>
              <a:gd name="connsiteX3" fmla="*/ 4779546 w 5426043"/>
              <a:gd name="connsiteY3" fmla="*/ 4491709 h 5820250"/>
              <a:gd name="connsiteX4" fmla="*/ 5058626 w 5426043"/>
              <a:gd name="connsiteY4" fmla="*/ 3564787 h 5820250"/>
              <a:gd name="connsiteX5" fmla="*/ 5416844 w 5426043"/>
              <a:gd name="connsiteY5" fmla="*/ 2499558 h 5820250"/>
              <a:gd name="connsiteX6" fmla="*/ 5253752 w 5426043"/>
              <a:gd name="connsiteY6" fmla="*/ 2511758 h 5820250"/>
              <a:gd name="connsiteX7" fmla="*/ 4564500 w 5426043"/>
              <a:gd name="connsiteY7" fmla="*/ 3073666 h 5820250"/>
              <a:gd name="connsiteX8" fmla="*/ 4046069 w 5426043"/>
              <a:gd name="connsiteY8" fmla="*/ 4126147 h 5820250"/>
              <a:gd name="connsiteX9" fmla="*/ 4099905 w 5426043"/>
              <a:gd name="connsiteY9" fmla="*/ 3298781 h 5820250"/>
              <a:gd name="connsiteX10" fmla="*/ 4281760 w 5426043"/>
              <a:gd name="connsiteY10" fmla="*/ 1853260 h 5820250"/>
              <a:gd name="connsiteX11" fmla="*/ 4416873 w 5426043"/>
              <a:gd name="connsiteY11" fmla="*/ 1147576 h 5820250"/>
              <a:gd name="connsiteX12" fmla="*/ 4484533 w 5426043"/>
              <a:gd name="connsiteY12" fmla="*/ 653647 h 5820250"/>
              <a:gd name="connsiteX13" fmla="*/ 4063391 w 5426043"/>
              <a:gd name="connsiteY13" fmla="*/ 1013087 h 5820250"/>
              <a:gd name="connsiteX14" fmla="*/ 3488008 w 5426043"/>
              <a:gd name="connsiteY14" fmla="*/ 2079410 h 5820250"/>
              <a:gd name="connsiteX15" fmla="*/ 3287203 w 5426043"/>
              <a:gd name="connsiteY15" fmla="*/ 3173083 h 5820250"/>
              <a:gd name="connsiteX16" fmla="*/ 3292845 w 5426043"/>
              <a:gd name="connsiteY16" fmla="*/ 3857018 h 5820250"/>
              <a:gd name="connsiteX17" fmla="*/ 3192806 w 5426043"/>
              <a:gd name="connsiteY17" fmla="*/ 3606624 h 5820250"/>
              <a:gd name="connsiteX18" fmla="*/ 2932473 w 5426043"/>
              <a:gd name="connsiteY18" fmla="*/ 2724036 h 5820250"/>
              <a:gd name="connsiteX19" fmla="*/ 2399382 w 5426043"/>
              <a:gd name="connsiteY19" fmla="*/ 1393179 h 5820250"/>
              <a:gd name="connsiteX20" fmla="*/ 1918061 w 5426043"/>
              <a:gd name="connsiteY20" fmla="*/ 334605 h 5820250"/>
              <a:gd name="connsiteX21" fmla="*/ 1759700 w 5426043"/>
              <a:gd name="connsiteY21" fmla="*/ 46327 h 5820250"/>
              <a:gd name="connsiteX22" fmla="*/ 1504721 w 5426043"/>
              <a:gd name="connsiteY22" fmla="*/ 1179806 h 5820250"/>
              <a:gd name="connsiteX23" fmla="*/ 1919500 w 5426043"/>
              <a:gd name="connsiteY23" fmla="*/ 2508985 h 5820250"/>
              <a:gd name="connsiteX24" fmla="*/ 2511779 w 5426043"/>
              <a:gd name="connsiteY24" fmla="*/ 3676696 h 5820250"/>
              <a:gd name="connsiteX25" fmla="*/ 2507282 w 5426043"/>
              <a:gd name="connsiteY25" fmla="*/ 3842847 h 5820250"/>
              <a:gd name="connsiteX26" fmla="*/ 1259624 w 5426043"/>
              <a:gd name="connsiteY26" fmla="*/ 2329876 h 5820250"/>
              <a:gd name="connsiteX27" fmla="*/ 760003 w 5426043"/>
              <a:gd name="connsiteY27" fmla="*/ 1783121 h 5820250"/>
              <a:gd name="connsiteX28" fmla="*/ 213248 w 5426043"/>
              <a:gd name="connsiteY28" fmla="*/ 1274074 h 5820250"/>
              <a:gd name="connsiteX29" fmla="*/ 213248 w 5426043"/>
              <a:gd name="connsiteY29" fmla="*/ 1406049 h 5820250"/>
              <a:gd name="connsiteX30" fmla="*/ 694015 w 5426043"/>
              <a:gd name="connsiteY30" fmla="*/ 2744655 h 5820250"/>
              <a:gd name="connsiteX31" fmla="*/ 1253280 w 5426043"/>
              <a:gd name="connsiteY31" fmla="*/ 3774615 h 5820250"/>
              <a:gd name="connsiteX32" fmla="*/ 2015715 w 5426043"/>
              <a:gd name="connsiteY32" fmla="*/ 4415917 h 5820250"/>
              <a:gd name="connsiteX33" fmla="*/ 2631307 w 5426043"/>
              <a:gd name="connsiteY33" fmla="*/ 4738370 h 5820250"/>
              <a:gd name="connsiteX34" fmla="*/ 2175214 w 5426043"/>
              <a:gd name="connsiteY34" fmla="*/ 4769173 h 5820250"/>
              <a:gd name="connsiteX35" fmla="*/ 1502268 w 5426043"/>
              <a:gd name="connsiteY35" fmla="*/ 4555140 h 5820250"/>
              <a:gd name="connsiteX36" fmla="*/ 760003 w 5426043"/>
              <a:gd name="connsiteY36" fmla="*/ 3951286 h 5820250"/>
              <a:gd name="connsiteX37" fmla="*/ 260382 w 5426043"/>
              <a:gd name="connsiteY37" fmla="*/ 3055740 h 5820250"/>
              <a:gd name="connsiteX38" fmla="*/ 5859 w 5426043"/>
              <a:gd name="connsiteY38" fmla="*/ 2688094 h 5820250"/>
              <a:gd name="connsiteX39" fmla="*/ 109554 w 5426043"/>
              <a:gd name="connsiteY39" fmla="*/ 3281983 h 5820250"/>
              <a:gd name="connsiteX40" fmla="*/ 420638 w 5426043"/>
              <a:gd name="connsiteY40" fmla="*/ 4686577 h 5820250"/>
              <a:gd name="connsiteX41" fmla="*/ 967661 w 5426043"/>
              <a:gd name="connsiteY41" fmla="*/ 5270028 h 5820250"/>
              <a:gd name="connsiteX42" fmla="*/ 1523574 w 5426043"/>
              <a:gd name="connsiteY42" fmla="*/ 5525562 h 5820250"/>
              <a:gd name="connsiteX43" fmla="*/ 2471273 w 5426043"/>
              <a:gd name="connsiteY43" fmla="*/ 5605714 h 5820250"/>
              <a:gd name="connsiteX44" fmla="*/ 3242901 w 5426043"/>
              <a:gd name="connsiteY44" fmla="*/ 5427626 h 5820250"/>
              <a:gd name="connsiteX45" fmla="*/ 3409946 w 5426043"/>
              <a:gd name="connsiteY45" fmla="*/ 5523928 h 5820250"/>
              <a:gd name="connsiteX46" fmla="*/ 3455462 w 5426043"/>
              <a:gd name="connsiteY46" fmla="*/ 5820249 h 5820250"/>
              <a:gd name="connsiteX0" fmla="*/ 4361304 w 5426043"/>
              <a:gd name="connsiteY0" fmla="*/ 5609304 h 5820250"/>
              <a:gd name="connsiteX1" fmla="*/ 4231131 w 5426043"/>
              <a:gd name="connsiteY1" fmla="*/ 5215361 h 5820250"/>
              <a:gd name="connsiteX2" fmla="*/ 4435951 w 5426043"/>
              <a:gd name="connsiteY2" fmla="*/ 4908219 h 5820250"/>
              <a:gd name="connsiteX3" fmla="*/ 4779546 w 5426043"/>
              <a:gd name="connsiteY3" fmla="*/ 4491709 h 5820250"/>
              <a:gd name="connsiteX4" fmla="*/ 5058626 w 5426043"/>
              <a:gd name="connsiteY4" fmla="*/ 3564787 h 5820250"/>
              <a:gd name="connsiteX5" fmla="*/ 5416844 w 5426043"/>
              <a:gd name="connsiteY5" fmla="*/ 2499558 h 5820250"/>
              <a:gd name="connsiteX6" fmla="*/ 5253752 w 5426043"/>
              <a:gd name="connsiteY6" fmla="*/ 2511758 h 5820250"/>
              <a:gd name="connsiteX7" fmla="*/ 4564500 w 5426043"/>
              <a:gd name="connsiteY7" fmla="*/ 3073666 h 5820250"/>
              <a:gd name="connsiteX8" fmla="*/ 4046069 w 5426043"/>
              <a:gd name="connsiteY8" fmla="*/ 4126147 h 5820250"/>
              <a:gd name="connsiteX9" fmla="*/ 4099905 w 5426043"/>
              <a:gd name="connsiteY9" fmla="*/ 3298781 h 5820250"/>
              <a:gd name="connsiteX10" fmla="*/ 4281760 w 5426043"/>
              <a:gd name="connsiteY10" fmla="*/ 1853260 h 5820250"/>
              <a:gd name="connsiteX11" fmla="*/ 4416873 w 5426043"/>
              <a:gd name="connsiteY11" fmla="*/ 1147576 h 5820250"/>
              <a:gd name="connsiteX12" fmla="*/ 4484533 w 5426043"/>
              <a:gd name="connsiteY12" fmla="*/ 653647 h 5820250"/>
              <a:gd name="connsiteX13" fmla="*/ 4063391 w 5426043"/>
              <a:gd name="connsiteY13" fmla="*/ 1013087 h 5820250"/>
              <a:gd name="connsiteX14" fmla="*/ 3488008 w 5426043"/>
              <a:gd name="connsiteY14" fmla="*/ 2079410 h 5820250"/>
              <a:gd name="connsiteX15" fmla="*/ 3287203 w 5426043"/>
              <a:gd name="connsiteY15" fmla="*/ 3173083 h 5820250"/>
              <a:gd name="connsiteX16" fmla="*/ 3311855 w 5426043"/>
              <a:gd name="connsiteY16" fmla="*/ 3851780 h 5820250"/>
              <a:gd name="connsiteX17" fmla="*/ 3192806 w 5426043"/>
              <a:gd name="connsiteY17" fmla="*/ 3606624 h 5820250"/>
              <a:gd name="connsiteX18" fmla="*/ 2932473 w 5426043"/>
              <a:gd name="connsiteY18" fmla="*/ 2724036 h 5820250"/>
              <a:gd name="connsiteX19" fmla="*/ 2399382 w 5426043"/>
              <a:gd name="connsiteY19" fmla="*/ 1393179 h 5820250"/>
              <a:gd name="connsiteX20" fmla="*/ 1918061 w 5426043"/>
              <a:gd name="connsiteY20" fmla="*/ 334605 h 5820250"/>
              <a:gd name="connsiteX21" fmla="*/ 1759700 w 5426043"/>
              <a:gd name="connsiteY21" fmla="*/ 46327 h 5820250"/>
              <a:gd name="connsiteX22" fmla="*/ 1504721 w 5426043"/>
              <a:gd name="connsiteY22" fmla="*/ 1179806 h 5820250"/>
              <a:gd name="connsiteX23" fmla="*/ 1919500 w 5426043"/>
              <a:gd name="connsiteY23" fmla="*/ 2508985 h 5820250"/>
              <a:gd name="connsiteX24" fmla="*/ 2511779 w 5426043"/>
              <a:gd name="connsiteY24" fmla="*/ 3676696 h 5820250"/>
              <a:gd name="connsiteX25" fmla="*/ 2507282 w 5426043"/>
              <a:gd name="connsiteY25" fmla="*/ 3842847 h 5820250"/>
              <a:gd name="connsiteX26" fmla="*/ 1259624 w 5426043"/>
              <a:gd name="connsiteY26" fmla="*/ 2329876 h 5820250"/>
              <a:gd name="connsiteX27" fmla="*/ 760003 w 5426043"/>
              <a:gd name="connsiteY27" fmla="*/ 1783121 h 5820250"/>
              <a:gd name="connsiteX28" fmla="*/ 213248 w 5426043"/>
              <a:gd name="connsiteY28" fmla="*/ 1274074 h 5820250"/>
              <a:gd name="connsiteX29" fmla="*/ 213248 w 5426043"/>
              <a:gd name="connsiteY29" fmla="*/ 1406049 h 5820250"/>
              <a:gd name="connsiteX30" fmla="*/ 694015 w 5426043"/>
              <a:gd name="connsiteY30" fmla="*/ 2744655 h 5820250"/>
              <a:gd name="connsiteX31" fmla="*/ 1253280 w 5426043"/>
              <a:gd name="connsiteY31" fmla="*/ 3774615 h 5820250"/>
              <a:gd name="connsiteX32" fmla="*/ 2015715 w 5426043"/>
              <a:gd name="connsiteY32" fmla="*/ 4415917 h 5820250"/>
              <a:gd name="connsiteX33" fmla="*/ 2631307 w 5426043"/>
              <a:gd name="connsiteY33" fmla="*/ 4738370 h 5820250"/>
              <a:gd name="connsiteX34" fmla="*/ 2175214 w 5426043"/>
              <a:gd name="connsiteY34" fmla="*/ 4769173 h 5820250"/>
              <a:gd name="connsiteX35" fmla="*/ 1502268 w 5426043"/>
              <a:gd name="connsiteY35" fmla="*/ 4555140 h 5820250"/>
              <a:gd name="connsiteX36" fmla="*/ 760003 w 5426043"/>
              <a:gd name="connsiteY36" fmla="*/ 3951286 h 5820250"/>
              <a:gd name="connsiteX37" fmla="*/ 260382 w 5426043"/>
              <a:gd name="connsiteY37" fmla="*/ 3055740 h 5820250"/>
              <a:gd name="connsiteX38" fmla="*/ 5859 w 5426043"/>
              <a:gd name="connsiteY38" fmla="*/ 2688094 h 5820250"/>
              <a:gd name="connsiteX39" fmla="*/ 109554 w 5426043"/>
              <a:gd name="connsiteY39" fmla="*/ 3281983 h 5820250"/>
              <a:gd name="connsiteX40" fmla="*/ 420638 w 5426043"/>
              <a:gd name="connsiteY40" fmla="*/ 4686577 h 5820250"/>
              <a:gd name="connsiteX41" fmla="*/ 967661 w 5426043"/>
              <a:gd name="connsiteY41" fmla="*/ 5270028 h 5820250"/>
              <a:gd name="connsiteX42" fmla="*/ 1523574 w 5426043"/>
              <a:gd name="connsiteY42" fmla="*/ 5525562 h 5820250"/>
              <a:gd name="connsiteX43" fmla="*/ 2471273 w 5426043"/>
              <a:gd name="connsiteY43" fmla="*/ 5605714 h 5820250"/>
              <a:gd name="connsiteX44" fmla="*/ 3242901 w 5426043"/>
              <a:gd name="connsiteY44" fmla="*/ 5427626 h 5820250"/>
              <a:gd name="connsiteX45" fmla="*/ 3409946 w 5426043"/>
              <a:gd name="connsiteY45" fmla="*/ 5523928 h 5820250"/>
              <a:gd name="connsiteX46" fmla="*/ 3455462 w 5426043"/>
              <a:gd name="connsiteY46" fmla="*/ 5820249 h 5820250"/>
              <a:gd name="connsiteX0" fmla="*/ 4361486 w 5426225"/>
              <a:gd name="connsiteY0" fmla="*/ 5609304 h 5820250"/>
              <a:gd name="connsiteX1" fmla="*/ 4231313 w 5426225"/>
              <a:gd name="connsiteY1" fmla="*/ 5215361 h 5820250"/>
              <a:gd name="connsiteX2" fmla="*/ 4436133 w 5426225"/>
              <a:gd name="connsiteY2" fmla="*/ 4908219 h 5820250"/>
              <a:gd name="connsiteX3" fmla="*/ 4779728 w 5426225"/>
              <a:gd name="connsiteY3" fmla="*/ 4491709 h 5820250"/>
              <a:gd name="connsiteX4" fmla="*/ 5058808 w 5426225"/>
              <a:gd name="connsiteY4" fmla="*/ 3564787 h 5820250"/>
              <a:gd name="connsiteX5" fmla="*/ 5417026 w 5426225"/>
              <a:gd name="connsiteY5" fmla="*/ 2499558 h 5820250"/>
              <a:gd name="connsiteX6" fmla="*/ 5253934 w 5426225"/>
              <a:gd name="connsiteY6" fmla="*/ 2511758 h 5820250"/>
              <a:gd name="connsiteX7" fmla="*/ 4564682 w 5426225"/>
              <a:gd name="connsiteY7" fmla="*/ 3073666 h 5820250"/>
              <a:gd name="connsiteX8" fmla="*/ 4046251 w 5426225"/>
              <a:gd name="connsiteY8" fmla="*/ 4126147 h 5820250"/>
              <a:gd name="connsiteX9" fmla="*/ 4100087 w 5426225"/>
              <a:gd name="connsiteY9" fmla="*/ 3298781 h 5820250"/>
              <a:gd name="connsiteX10" fmla="*/ 4281942 w 5426225"/>
              <a:gd name="connsiteY10" fmla="*/ 1853260 h 5820250"/>
              <a:gd name="connsiteX11" fmla="*/ 4417055 w 5426225"/>
              <a:gd name="connsiteY11" fmla="*/ 1147576 h 5820250"/>
              <a:gd name="connsiteX12" fmla="*/ 4484715 w 5426225"/>
              <a:gd name="connsiteY12" fmla="*/ 653647 h 5820250"/>
              <a:gd name="connsiteX13" fmla="*/ 4063573 w 5426225"/>
              <a:gd name="connsiteY13" fmla="*/ 1013087 h 5820250"/>
              <a:gd name="connsiteX14" fmla="*/ 3488190 w 5426225"/>
              <a:gd name="connsiteY14" fmla="*/ 2079410 h 5820250"/>
              <a:gd name="connsiteX15" fmla="*/ 3287385 w 5426225"/>
              <a:gd name="connsiteY15" fmla="*/ 3173083 h 5820250"/>
              <a:gd name="connsiteX16" fmla="*/ 3312037 w 5426225"/>
              <a:gd name="connsiteY16" fmla="*/ 3851780 h 5820250"/>
              <a:gd name="connsiteX17" fmla="*/ 3192988 w 5426225"/>
              <a:gd name="connsiteY17" fmla="*/ 3606624 h 5820250"/>
              <a:gd name="connsiteX18" fmla="*/ 2932655 w 5426225"/>
              <a:gd name="connsiteY18" fmla="*/ 2724036 h 5820250"/>
              <a:gd name="connsiteX19" fmla="*/ 2399564 w 5426225"/>
              <a:gd name="connsiteY19" fmla="*/ 1393179 h 5820250"/>
              <a:gd name="connsiteX20" fmla="*/ 1918243 w 5426225"/>
              <a:gd name="connsiteY20" fmla="*/ 334605 h 5820250"/>
              <a:gd name="connsiteX21" fmla="*/ 1759882 w 5426225"/>
              <a:gd name="connsiteY21" fmla="*/ 46327 h 5820250"/>
              <a:gd name="connsiteX22" fmla="*/ 1504903 w 5426225"/>
              <a:gd name="connsiteY22" fmla="*/ 1179806 h 5820250"/>
              <a:gd name="connsiteX23" fmla="*/ 1919682 w 5426225"/>
              <a:gd name="connsiteY23" fmla="*/ 2508985 h 5820250"/>
              <a:gd name="connsiteX24" fmla="*/ 2511961 w 5426225"/>
              <a:gd name="connsiteY24" fmla="*/ 3676696 h 5820250"/>
              <a:gd name="connsiteX25" fmla="*/ 2507464 w 5426225"/>
              <a:gd name="connsiteY25" fmla="*/ 3842847 h 5820250"/>
              <a:gd name="connsiteX26" fmla="*/ 1259806 w 5426225"/>
              <a:gd name="connsiteY26" fmla="*/ 2329876 h 5820250"/>
              <a:gd name="connsiteX27" fmla="*/ 760185 w 5426225"/>
              <a:gd name="connsiteY27" fmla="*/ 1783121 h 5820250"/>
              <a:gd name="connsiteX28" fmla="*/ 213430 w 5426225"/>
              <a:gd name="connsiteY28" fmla="*/ 1274074 h 5820250"/>
              <a:gd name="connsiteX29" fmla="*/ 213430 w 5426225"/>
              <a:gd name="connsiteY29" fmla="*/ 1406049 h 5820250"/>
              <a:gd name="connsiteX30" fmla="*/ 694197 w 5426225"/>
              <a:gd name="connsiteY30" fmla="*/ 2744655 h 5820250"/>
              <a:gd name="connsiteX31" fmla="*/ 1253462 w 5426225"/>
              <a:gd name="connsiteY31" fmla="*/ 3774615 h 5820250"/>
              <a:gd name="connsiteX32" fmla="*/ 2015897 w 5426225"/>
              <a:gd name="connsiteY32" fmla="*/ 4415917 h 5820250"/>
              <a:gd name="connsiteX33" fmla="*/ 2631489 w 5426225"/>
              <a:gd name="connsiteY33" fmla="*/ 4738370 h 5820250"/>
              <a:gd name="connsiteX34" fmla="*/ 2175396 w 5426225"/>
              <a:gd name="connsiteY34" fmla="*/ 4769173 h 5820250"/>
              <a:gd name="connsiteX35" fmla="*/ 1502450 w 5426225"/>
              <a:gd name="connsiteY35" fmla="*/ 4555140 h 5820250"/>
              <a:gd name="connsiteX36" fmla="*/ 760185 w 5426225"/>
              <a:gd name="connsiteY36" fmla="*/ 3951286 h 5820250"/>
              <a:gd name="connsiteX37" fmla="*/ 260564 w 5426225"/>
              <a:gd name="connsiteY37" fmla="*/ 3055740 h 5820250"/>
              <a:gd name="connsiteX38" fmla="*/ 6041 w 5426225"/>
              <a:gd name="connsiteY38" fmla="*/ 2688094 h 5820250"/>
              <a:gd name="connsiteX39" fmla="*/ 109736 w 5426225"/>
              <a:gd name="connsiteY39" fmla="*/ 3281983 h 5820250"/>
              <a:gd name="connsiteX40" fmla="*/ 437514 w 5426225"/>
              <a:gd name="connsiteY40" fmla="*/ 4566106 h 5820250"/>
              <a:gd name="connsiteX41" fmla="*/ 967843 w 5426225"/>
              <a:gd name="connsiteY41" fmla="*/ 5270028 h 5820250"/>
              <a:gd name="connsiteX42" fmla="*/ 1523756 w 5426225"/>
              <a:gd name="connsiteY42" fmla="*/ 5525562 h 5820250"/>
              <a:gd name="connsiteX43" fmla="*/ 2471455 w 5426225"/>
              <a:gd name="connsiteY43" fmla="*/ 5605714 h 5820250"/>
              <a:gd name="connsiteX44" fmla="*/ 3243083 w 5426225"/>
              <a:gd name="connsiteY44" fmla="*/ 5427626 h 5820250"/>
              <a:gd name="connsiteX45" fmla="*/ 3410128 w 5426225"/>
              <a:gd name="connsiteY45" fmla="*/ 5523928 h 5820250"/>
              <a:gd name="connsiteX46" fmla="*/ 3455644 w 5426225"/>
              <a:gd name="connsiteY46" fmla="*/ 5820249 h 5820250"/>
              <a:gd name="connsiteX0" fmla="*/ 4361486 w 5426225"/>
              <a:gd name="connsiteY0" fmla="*/ 5609304 h 5820250"/>
              <a:gd name="connsiteX1" fmla="*/ 4231313 w 5426225"/>
              <a:gd name="connsiteY1" fmla="*/ 5215361 h 5820250"/>
              <a:gd name="connsiteX2" fmla="*/ 4436133 w 5426225"/>
              <a:gd name="connsiteY2" fmla="*/ 4908219 h 5820250"/>
              <a:gd name="connsiteX3" fmla="*/ 4779728 w 5426225"/>
              <a:gd name="connsiteY3" fmla="*/ 4491709 h 5820250"/>
              <a:gd name="connsiteX4" fmla="*/ 5058808 w 5426225"/>
              <a:gd name="connsiteY4" fmla="*/ 3564787 h 5820250"/>
              <a:gd name="connsiteX5" fmla="*/ 5417026 w 5426225"/>
              <a:gd name="connsiteY5" fmla="*/ 2499558 h 5820250"/>
              <a:gd name="connsiteX6" fmla="*/ 5253934 w 5426225"/>
              <a:gd name="connsiteY6" fmla="*/ 2511758 h 5820250"/>
              <a:gd name="connsiteX7" fmla="*/ 4564682 w 5426225"/>
              <a:gd name="connsiteY7" fmla="*/ 3073666 h 5820250"/>
              <a:gd name="connsiteX8" fmla="*/ 4046251 w 5426225"/>
              <a:gd name="connsiteY8" fmla="*/ 4126147 h 5820250"/>
              <a:gd name="connsiteX9" fmla="*/ 4100087 w 5426225"/>
              <a:gd name="connsiteY9" fmla="*/ 3298781 h 5820250"/>
              <a:gd name="connsiteX10" fmla="*/ 4281942 w 5426225"/>
              <a:gd name="connsiteY10" fmla="*/ 1853260 h 5820250"/>
              <a:gd name="connsiteX11" fmla="*/ 4417055 w 5426225"/>
              <a:gd name="connsiteY11" fmla="*/ 1147576 h 5820250"/>
              <a:gd name="connsiteX12" fmla="*/ 4484715 w 5426225"/>
              <a:gd name="connsiteY12" fmla="*/ 653647 h 5820250"/>
              <a:gd name="connsiteX13" fmla="*/ 4063573 w 5426225"/>
              <a:gd name="connsiteY13" fmla="*/ 1013087 h 5820250"/>
              <a:gd name="connsiteX14" fmla="*/ 3488190 w 5426225"/>
              <a:gd name="connsiteY14" fmla="*/ 2079410 h 5820250"/>
              <a:gd name="connsiteX15" fmla="*/ 3287385 w 5426225"/>
              <a:gd name="connsiteY15" fmla="*/ 3173083 h 5820250"/>
              <a:gd name="connsiteX16" fmla="*/ 3312037 w 5426225"/>
              <a:gd name="connsiteY16" fmla="*/ 3851780 h 5820250"/>
              <a:gd name="connsiteX17" fmla="*/ 3192988 w 5426225"/>
              <a:gd name="connsiteY17" fmla="*/ 3606624 h 5820250"/>
              <a:gd name="connsiteX18" fmla="*/ 2932655 w 5426225"/>
              <a:gd name="connsiteY18" fmla="*/ 2724036 h 5820250"/>
              <a:gd name="connsiteX19" fmla="*/ 2399564 w 5426225"/>
              <a:gd name="connsiteY19" fmla="*/ 1393179 h 5820250"/>
              <a:gd name="connsiteX20" fmla="*/ 1918243 w 5426225"/>
              <a:gd name="connsiteY20" fmla="*/ 334605 h 5820250"/>
              <a:gd name="connsiteX21" fmla="*/ 1759882 w 5426225"/>
              <a:gd name="connsiteY21" fmla="*/ 46327 h 5820250"/>
              <a:gd name="connsiteX22" fmla="*/ 1504903 w 5426225"/>
              <a:gd name="connsiteY22" fmla="*/ 1179806 h 5820250"/>
              <a:gd name="connsiteX23" fmla="*/ 1919682 w 5426225"/>
              <a:gd name="connsiteY23" fmla="*/ 2508985 h 5820250"/>
              <a:gd name="connsiteX24" fmla="*/ 2511961 w 5426225"/>
              <a:gd name="connsiteY24" fmla="*/ 3676696 h 5820250"/>
              <a:gd name="connsiteX25" fmla="*/ 2507464 w 5426225"/>
              <a:gd name="connsiteY25" fmla="*/ 3842847 h 5820250"/>
              <a:gd name="connsiteX26" fmla="*/ 1259806 w 5426225"/>
              <a:gd name="connsiteY26" fmla="*/ 2329876 h 5820250"/>
              <a:gd name="connsiteX27" fmla="*/ 760185 w 5426225"/>
              <a:gd name="connsiteY27" fmla="*/ 1783121 h 5820250"/>
              <a:gd name="connsiteX28" fmla="*/ 213430 w 5426225"/>
              <a:gd name="connsiteY28" fmla="*/ 1274074 h 5820250"/>
              <a:gd name="connsiteX29" fmla="*/ 213430 w 5426225"/>
              <a:gd name="connsiteY29" fmla="*/ 1406049 h 5820250"/>
              <a:gd name="connsiteX30" fmla="*/ 694197 w 5426225"/>
              <a:gd name="connsiteY30" fmla="*/ 2744655 h 5820250"/>
              <a:gd name="connsiteX31" fmla="*/ 1253462 w 5426225"/>
              <a:gd name="connsiteY31" fmla="*/ 3774615 h 5820250"/>
              <a:gd name="connsiteX32" fmla="*/ 2015897 w 5426225"/>
              <a:gd name="connsiteY32" fmla="*/ 4415917 h 5820250"/>
              <a:gd name="connsiteX33" fmla="*/ 2631489 w 5426225"/>
              <a:gd name="connsiteY33" fmla="*/ 4738370 h 5820250"/>
              <a:gd name="connsiteX34" fmla="*/ 2175396 w 5426225"/>
              <a:gd name="connsiteY34" fmla="*/ 4769173 h 5820250"/>
              <a:gd name="connsiteX35" fmla="*/ 1502450 w 5426225"/>
              <a:gd name="connsiteY35" fmla="*/ 4555140 h 5820250"/>
              <a:gd name="connsiteX36" fmla="*/ 760185 w 5426225"/>
              <a:gd name="connsiteY36" fmla="*/ 3951286 h 5820250"/>
              <a:gd name="connsiteX37" fmla="*/ 260564 w 5426225"/>
              <a:gd name="connsiteY37" fmla="*/ 3055740 h 5820250"/>
              <a:gd name="connsiteX38" fmla="*/ 6041 w 5426225"/>
              <a:gd name="connsiteY38" fmla="*/ 2688094 h 5820250"/>
              <a:gd name="connsiteX39" fmla="*/ 109736 w 5426225"/>
              <a:gd name="connsiteY39" fmla="*/ 3281983 h 5820250"/>
              <a:gd name="connsiteX40" fmla="*/ 437514 w 5426225"/>
              <a:gd name="connsiteY40" fmla="*/ 4566106 h 5820250"/>
              <a:gd name="connsiteX41" fmla="*/ 1523756 w 5426225"/>
              <a:gd name="connsiteY41" fmla="*/ 5525562 h 5820250"/>
              <a:gd name="connsiteX42" fmla="*/ 2471455 w 5426225"/>
              <a:gd name="connsiteY42" fmla="*/ 5605714 h 5820250"/>
              <a:gd name="connsiteX43" fmla="*/ 3243083 w 5426225"/>
              <a:gd name="connsiteY43" fmla="*/ 5427626 h 5820250"/>
              <a:gd name="connsiteX44" fmla="*/ 3410128 w 5426225"/>
              <a:gd name="connsiteY44" fmla="*/ 5523928 h 5820250"/>
              <a:gd name="connsiteX45" fmla="*/ 3455644 w 5426225"/>
              <a:gd name="connsiteY45" fmla="*/ 5820249 h 582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426225" h="5820250">
                <a:moveTo>
                  <a:pt x="4361486" y="5609304"/>
                </a:moveTo>
                <a:cubicBezTo>
                  <a:pt x="4290845" y="5425964"/>
                  <a:pt x="4218872" y="5332208"/>
                  <a:pt x="4231313" y="5215361"/>
                </a:cubicBezTo>
                <a:cubicBezTo>
                  <a:pt x="4243754" y="5098514"/>
                  <a:pt x="4344731" y="5028828"/>
                  <a:pt x="4436133" y="4908219"/>
                </a:cubicBezTo>
                <a:cubicBezTo>
                  <a:pt x="4527536" y="4787610"/>
                  <a:pt x="4675949" y="4715614"/>
                  <a:pt x="4779728" y="4491709"/>
                </a:cubicBezTo>
                <a:cubicBezTo>
                  <a:pt x="4883507" y="4267804"/>
                  <a:pt x="4952592" y="3896812"/>
                  <a:pt x="5058808" y="3564787"/>
                </a:cubicBezTo>
                <a:cubicBezTo>
                  <a:pt x="5165024" y="3232762"/>
                  <a:pt x="5384505" y="2675063"/>
                  <a:pt x="5417026" y="2499558"/>
                </a:cubicBezTo>
                <a:cubicBezTo>
                  <a:pt x="5449547" y="2324053"/>
                  <a:pt x="5395991" y="2416073"/>
                  <a:pt x="5253934" y="2511758"/>
                </a:cubicBezTo>
                <a:cubicBezTo>
                  <a:pt x="5111877" y="2607443"/>
                  <a:pt x="4765963" y="2804601"/>
                  <a:pt x="4564682" y="3073666"/>
                </a:cubicBezTo>
                <a:cubicBezTo>
                  <a:pt x="4363402" y="3342731"/>
                  <a:pt x="4123683" y="4088628"/>
                  <a:pt x="4046251" y="4126147"/>
                </a:cubicBezTo>
                <a:cubicBezTo>
                  <a:pt x="3968819" y="4163666"/>
                  <a:pt x="4060805" y="3677596"/>
                  <a:pt x="4100087" y="3298781"/>
                </a:cubicBezTo>
                <a:cubicBezTo>
                  <a:pt x="4139369" y="2919967"/>
                  <a:pt x="4229114" y="2211794"/>
                  <a:pt x="4281942" y="1853260"/>
                </a:cubicBezTo>
                <a:cubicBezTo>
                  <a:pt x="4334770" y="1494726"/>
                  <a:pt x="4383260" y="1347511"/>
                  <a:pt x="4417055" y="1147576"/>
                </a:cubicBezTo>
                <a:cubicBezTo>
                  <a:pt x="4450850" y="947641"/>
                  <a:pt x="4543629" y="676062"/>
                  <a:pt x="4484715" y="653647"/>
                </a:cubicBezTo>
                <a:cubicBezTo>
                  <a:pt x="4425801" y="631232"/>
                  <a:pt x="4229660" y="775460"/>
                  <a:pt x="4063573" y="1013087"/>
                </a:cubicBezTo>
                <a:cubicBezTo>
                  <a:pt x="3897486" y="1250714"/>
                  <a:pt x="3617555" y="1719411"/>
                  <a:pt x="3488190" y="2079410"/>
                </a:cubicBezTo>
                <a:cubicBezTo>
                  <a:pt x="3358825" y="2439409"/>
                  <a:pt x="3316744" y="2877688"/>
                  <a:pt x="3287385" y="3173083"/>
                </a:cubicBezTo>
                <a:cubicBezTo>
                  <a:pt x="3258026" y="3468478"/>
                  <a:pt x="3327770" y="3779523"/>
                  <a:pt x="3312037" y="3851780"/>
                </a:cubicBezTo>
                <a:cubicBezTo>
                  <a:pt x="3296304" y="3924037"/>
                  <a:pt x="3256218" y="3794581"/>
                  <a:pt x="3192988" y="3606624"/>
                </a:cubicBezTo>
                <a:cubicBezTo>
                  <a:pt x="3129758" y="3418667"/>
                  <a:pt x="3064892" y="3092943"/>
                  <a:pt x="2932655" y="2724036"/>
                </a:cubicBezTo>
                <a:cubicBezTo>
                  <a:pt x="2800418" y="2355129"/>
                  <a:pt x="2568633" y="1791418"/>
                  <a:pt x="2399564" y="1393179"/>
                </a:cubicBezTo>
                <a:cubicBezTo>
                  <a:pt x="2230495" y="994941"/>
                  <a:pt x="2024857" y="559080"/>
                  <a:pt x="1918243" y="334605"/>
                </a:cubicBezTo>
                <a:cubicBezTo>
                  <a:pt x="1811629" y="110130"/>
                  <a:pt x="1828772" y="-94540"/>
                  <a:pt x="1759882" y="46327"/>
                </a:cubicBezTo>
                <a:cubicBezTo>
                  <a:pt x="1690992" y="187194"/>
                  <a:pt x="1478270" y="769363"/>
                  <a:pt x="1504903" y="1179806"/>
                </a:cubicBezTo>
                <a:cubicBezTo>
                  <a:pt x="1531536" y="1590249"/>
                  <a:pt x="1751839" y="2092837"/>
                  <a:pt x="1919682" y="2508985"/>
                </a:cubicBezTo>
                <a:cubicBezTo>
                  <a:pt x="2087525" y="2925133"/>
                  <a:pt x="2413997" y="3454386"/>
                  <a:pt x="2511961" y="3676696"/>
                </a:cubicBezTo>
                <a:cubicBezTo>
                  <a:pt x="2609925" y="3899006"/>
                  <a:pt x="2640198" y="3976933"/>
                  <a:pt x="2507464" y="3842847"/>
                </a:cubicBezTo>
                <a:cubicBezTo>
                  <a:pt x="2374730" y="3708761"/>
                  <a:pt x="1551019" y="2673164"/>
                  <a:pt x="1259806" y="2329876"/>
                </a:cubicBezTo>
                <a:cubicBezTo>
                  <a:pt x="968593" y="1986588"/>
                  <a:pt x="934581" y="1959088"/>
                  <a:pt x="760185" y="1783121"/>
                </a:cubicBezTo>
                <a:cubicBezTo>
                  <a:pt x="585789" y="1607154"/>
                  <a:pt x="304556" y="1336919"/>
                  <a:pt x="213430" y="1274074"/>
                </a:cubicBezTo>
                <a:cubicBezTo>
                  <a:pt x="122304" y="1211229"/>
                  <a:pt x="133302" y="1160952"/>
                  <a:pt x="213430" y="1406049"/>
                </a:cubicBezTo>
                <a:cubicBezTo>
                  <a:pt x="293558" y="1651146"/>
                  <a:pt x="520858" y="2349894"/>
                  <a:pt x="694197" y="2744655"/>
                </a:cubicBezTo>
                <a:cubicBezTo>
                  <a:pt x="867536" y="3139416"/>
                  <a:pt x="1033179" y="3496071"/>
                  <a:pt x="1253462" y="3774615"/>
                </a:cubicBezTo>
                <a:cubicBezTo>
                  <a:pt x="1473745" y="4053159"/>
                  <a:pt x="1786226" y="4255291"/>
                  <a:pt x="2015897" y="4415917"/>
                </a:cubicBezTo>
                <a:cubicBezTo>
                  <a:pt x="2245568" y="4576543"/>
                  <a:pt x="2599073" y="4704664"/>
                  <a:pt x="2631489" y="4738370"/>
                </a:cubicBezTo>
                <a:cubicBezTo>
                  <a:pt x="2663905" y="4772076"/>
                  <a:pt x="2363569" y="4799711"/>
                  <a:pt x="2175396" y="4769173"/>
                </a:cubicBezTo>
                <a:cubicBezTo>
                  <a:pt x="1987223" y="4738635"/>
                  <a:pt x="1738318" y="4691454"/>
                  <a:pt x="1502450" y="4555140"/>
                </a:cubicBezTo>
                <a:cubicBezTo>
                  <a:pt x="1266582" y="4418826"/>
                  <a:pt x="967166" y="4201186"/>
                  <a:pt x="760185" y="3951286"/>
                </a:cubicBezTo>
                <a:cubicBezTo>
                  <a:pt x="553204" y="3701386"/>
                  <a:pt x="386255" y="3266272"/>
                  <a:pt x="260564" y="3055740"/>
                </a:cubicBezTo>
                <a:cubicBezTo>
                  <a:pt x="134873" y="2845208"/>
                  <a:pt x="31179" y="2650387"/>
                  <a:pt x="6041" y="2688094"/>
                </a:cubicBezTo>
                <a:cubicBezTo>
                  <a:pt x="-19097" y="2725801"/>
                  <a:pt x="37824" y="2968981"/>
                  <a:pt x="109736" y="3281983"/>
                </a:cubicBezTo>
                <a:cubicBezTo>
                  <a:pt x="181648" y="3594985"/>
                  <a:pt x="201844" y="4192176"/>
                  <a:pt x="437514" y="4566106"/>
                </a:cubicBezTo>
                <a:cubicBezTo>
                  <a:pt x="673184" y="4940036"/>
                  <a:pt x="1184766" y="5352294"/>
                  <a:pt x="1523756" y="5525562"/>
                </a:cubicBezTo>
                <a:cubicBezTo>
                  <a:pt x="1862746" y="5698830"/>
                  <a:pt x="2184900" y="5622037"/>
                  <a:pt x="2471455" y="5605714"/>
                </a:cubicBezTo>
                <a:cubicBezTo>
                  <a:pt x="2758010" y="5589391"/>
                  <a:pt x="3144000" y="5442008"/>
                  <a:pt x="3243083" y="5427626"/>
                </a:cubicBezTo>
                <a:cubicBezTo>
                  <a:pt x="3342166" y="5413244"/>
                  <a:pt x="3406420" y="5413989"/>
                  <a:pt x="3410128" y="5523928"/>
                </a:cubicBezTo>
                <a:cubicBezTo>
                  <a:pt x="3413836" y="5633867"/>
                  <a:pt x="3448772" y="5675021"/>
                  <a:pt x="3455644" y="5820249"/>
                </a:cubicBezTo>
              </a:path>
            </a:pathLst>
          </a:custGeom>
          <a:solidFill>
            <a:schemeClr val="accent3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81DB8-0CE4-F42B-5900-F1DFF2F6B541}"/>
              </a:ext>
            </a:extLst>
          </p:cNvPr>
          <p:cNvSpPr txBox="1"/>
          <p:nvPr/>
        </p:nvSpPr>
        <p:spPr>
          <a:xfrm>
            <a:off x="399394" y="3860231"/>
            <a:ext cx="115929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kern="0" dirty="0">
                <a:solidFill>
                  <a:schemeClr val="bg1"/>
                </a:solidFill>
                <a:effectLst/>
                <a:highlight>
                  <a:srgbClr val="008080"/>
                </a:highlight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13 </a:t>
            </a:r>
            <a:r>
              <a:rPr lang="zh-TW" sz="4800" kern="0" dirty="0">
                <a:solidFill>
                  <a:schemeClr val="bg1"/>
                </a:solidFill>
                <a:effectLst/>
                <a:highlight>
                  <a:srgbClr val="008080"/>
                </a:highlight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那稅吏遠遠地站著，連舉目望天也不敢，只捶著胸說：</a:t>
            </a:r>
            <a:r>
              <a:rPr lang="el-GR" sz="4800" kern="0" dirty="0">
                <a:solidFill>
                  <a:schemeClr val="bg1"/>
                </a:solidFill>
                <a:effectLst/>
                <a:highlight>
                  <a:srgbClr val="008080"/>
                </a:highlight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‘</a:t>
            </a:r>
            <a:r>
              <a:rPr lang="zh-TW" sz="4800" kern="0" dirty="0">
                <a:solidFill>
                  <a:schemeClr val="bg1"/>
                </a:solidFill>
                <a:effectLst/>
                <a:highlight>
                  <a:srgbClr val="008080"/>
                </a:highlight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神啊，開恩可憐我這個罪</a:t>
            </a:r>
            <a:r>
              <a:rPr lang="zh-CN" altLang="en-US" sz="4800" dirty="0">
                <a:solidFill>
                  <a:schemeClr val="bg1"/>
                </a:solidFill>
                <a:highlight>
                  <a:srgbClr val="00808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人！</a:t>
            </a:r>
            <a:r>
              <a:rPr lang="en-US" sz="4800" dirty="0">
                <a:solidFill>
                  <a:srgbClr val="FFFF00"/>
                </a:solidFill>
                <a:effectLst/>
                <a:highlight>
                  <a:srgbClr val="00808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8413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55D2E2-4E52-6127-BBC5-A05F1769076D}"/>
              </a:ext>
            </a:extLst>
          </p:cNvPr>
          <p:cNvSpPr txBox="1"/>
          <p:nvPr/>
        </p:nvSpPr>
        <p:spPr>
          <a:xfrm>
            <a:off x="304800" y="367861"/>
            <a:ext cx="1166648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14</a:t>
            </a:r>
            <a:r>
              <a:rPr lang="zh-CN" altLang="en-US" sz="480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我告訴你們：這人回家去比那人倒算為義了。因為凡自高的，必降為卑；自卑的，必升為高。</a:t>
            </a: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 </a:t>
            </a:r>
            <a:r>
              <a:rPr lang="en-US" sz="48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I tell you, this one went down to his house justified rather than the other (CSB)</a:t>
            </a:r>
          </a:p>
          <a:p>
            <a:r>
              <a:rPr lang="zh-CN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我告訴你，這一個</a:t>
            </a:r>
            <a:r>
              <a:rPr 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CN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而不是那一個，下到他自己的家裡，已經被稱義了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627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古董收银机钥匙">
            <a:extLst>
              <a:ext uri="{FF2B5EF4-FFF2-40B4-BE49-F238E27FC236}">
                <a16:creationId xmlns:a16="http://schemas.microsoft.com/office/drawing/2014/main" id="{B40F8272-53C9-D5D6-2101-C41D0E7DA2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358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BD21F6-A9FF-42D3-99C9-CEF3F150AA78}"/>
              </a:ext>
            </a:extLst>
          </p:cNvPr>
          <p:cNvSpPr txBox="1"/>
          <p:nvPr/>
        </p:nvSpPr>
        <p:spPr>
          <a:xfrm>
            <a:off x="304799" y="1502979"/>
            <a:ext cx="11719035" cy="36681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5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l-GR" sz="4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依靠</a:t>
            </a:r>
            <a:r>
              <a:rPr lang="zh-CN" altLang="en-US" sz="4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自己善行的人將被神定罪</a:t>
            </a:r>
            <a:endParaRPr lang="en-US" altLang="zh-CN" sz="48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4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依靠神憐憫的人將被神赦罪</a:t>
            </a:r>
            <a:endParaRPr lang="en-US" altLang="zh-CN" sz="48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656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495</Words>
  <Application>Microsoft Macintosh PowerPoint</Application>
  <PresentationFormat>Widescreen</PresentationFormat>
  <Paragraphs>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Microsoft YaHei</vt:lpstr>
      <vt:lpstr>Times</vt:lpstr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罪的定义：射不中靶心（罗3:23）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Junrui.Yang</dc:creator>
  <cp:lastModifiedBy>Junrui Yang</cp:lastModifiedBy>
  <cp:revision>88</cp:revision>
  <dcterms:created xsi:type="dcterms:W3CDTF">2023-11-07T19:25:04Z</dcterms:created>
  <dcterms:modified xsi:type="dcterms:W3CDTF">2026-04-02T23:33:25Z</dcterms:modified>
</cp:coreProperties>
</file>